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7" r:id="rId3"/>
    <p:sldId id="258" r:id="rId4"/>
    <p:sldId id="268" r:id="rId5"/>
    <p:sldId id="269" r:id="rId6"/>
    <p:sldId id="27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ia C Cavalie Peru 990 150 240" userId="bbe25b8a33fcc0ec" providerId="LiveId" clId="{B97C1664-C9C6-41A7-8AB8-93F160D3350D}"/>
    <pc:docChg chg="modSld">
      <pc:chgData name="Cecilia C Cavalie Peru 990 150 240" userId="bbe25b8a33fcc0ec" providerId="LiveId" clId="{B97C1664-C9C6-41A7-8AB8-93F160D3350D}" dt="2024-05-21T02:32:53.477" v="3" actId="1076"/>
      <pc:docMkLst>
        <pc:docMk/>
      </pc:docMkLst>
      <pc:sldChg chg="modSp mod">
        <pc:chgData name="Cecilia C Cavalie Peru 990 150 240" userId="bbe25b8a33fcc0ec" providerId="LiveId" clId="{B97C1664-C9C6-41A7-8AB8-93F160D3350D}" dt="2024-05-21T02:30:29.093" v="0" actId="1076"/>
        <pc:sldMkLst>
          <pc:docMk/>
          <pc:sldMk cId="0" sldId="268"/>
        </pc:sldMkLst>
        <pc:spChg chg="mod">
          <ac:chgData name="Cecilia C Cavalie Peru 990 150 240" userId="bbe25b8a33fcc0ec" providerId="LiveId" clId="{B97C1664-C9C6-41A7-8AB8-93F160D3350D}" dt="2024-05-21T02:30:29.093" v="0" actId="1076"/>
          <ac:spMkLst>
            <pc:docMk/>
            <pc:sldMk cId="0" sldId="268"/>
            <ac:spMk id="232" creationId="{00000000-0000-0000-0000-000000000000}"/>
          </ac:spMkLst>
        </pc:spChg>
      </pc:sldChg>
      <pc:sldChg chg="modSp mod">
        <pc:chgData name="Cecilia C Cavalie Peru 990 150 240" userId="bbe25b8a33fcc0ec" providerId="LiveId" clId="{B97C1664-C9C6-41A7-8AB8-93F160D3350D}" dt="2024-05-21T02:32:53.477" v="3" actId="1076"/>
        <pc:sldMkLst>
          <pc:docMk/>
          <pc:sldMk cId="3710111911" sldId="269"/>
        </pc:sldMkLst>
        <pc:picChg chg="mod">
          <ac:chgData name="Cecilia C Cavalie Peru 990 150 240" userId="bbe25b8a33fcc0ec" providerId="LiveId" clId="{B97C1664-C9C6-41A7-8AB8-93F160D3350D}" dt="2024-05-21T02:32:53.477" v="3" actId="1076"/>
          <ac:picMkLst>
            <pc:docMk/>
            <pc:sldMk cId="3710111911" sldId="269"/>
            <ac:picMk id="24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C141-0484-4102-9ED3-8B02615EFAB2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E36A5-A12F-4D89-A2D3-9359E943EF0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164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60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ea05ab0f2_1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bea05ab0f2_1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71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ea05ab0f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ea05ab0f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538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23541106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c23541106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7449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23541106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c23541106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101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B04CA-D716-DD33-522F-64B7FD5AF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EB6A7B-CE8D-E0E0-96E6-DAEC57DF7D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16334E-E507-7AC2-81AC-000FE2D0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B575D1-494B-77D2-0AD8-1E396323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706C0E-3286-A644-73F4-58107EFA0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813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55FC6-C57C-4E1C-29D9-8D8C0791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2E2523-B25D-3022-2763-0D5CEA7F3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8F84B7-873E-D8A5-B29F-E38CF6A0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7A9838-A68C-A9C8-64B5-9A45B994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B9E33B-2B9A-91C5-69E2-764CD9F63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462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DBBF016-950C-C910-3EFD-CF4528C1E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ECC209-7D2D-489A-61BD-3FDD01D4A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D85C40-A597-1443-182A-A99F30758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5DDBC-F417-78CB-6771-20333897F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9696D9-12AC-0E9E-2F01-5D662962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2538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24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F15F2-A1B2-94A7-890B-EEC9348B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A43185-A500-7A85-5FD5-66318259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1A6322-BD9C-0D23-99A2-0045A2BC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DB06C-7CA0-55E7-4921-0BCEC2B1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9D3CA1-7873-E392-6DDA-FEBA42FA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849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B634B-BF69-7CCB-0173-9F915B21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C5ACA6-B017-41E3-4D19-494AE0327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8F746B-8681-C0B0-3EBA-0E60AD6E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68A50-2AF0-4C4E-6B42-3E75CEBB4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E08943-B935-7EF8-6AFD-7F64575A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812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C6A8A-6611-C626-8096-E5834C78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98B0DB-140E-790F-AE44-93E818DAE0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B40799-3587-C7FF-5007-5E51ACCE9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25673E-2B8B-C0AD-8E15-CA67505D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C7E6C2-1748-EC34-2B4E-5C7D50C39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74918C-0AF4-5C37-DE22-55003F03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044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3C913-2FAD-5C7D-9B69-C0525B45E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6464AC-DF5B-8F9D-D31A-F8214FA34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70BC14-D74A-2157-D93B-C19B6B7ED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B0E2CA-0EB7-1618-BD8A-BA9E1FD48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D0DA46-7128-CE61-6491-642FCA98F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C7B744-8145-30B0-C4B2-63E8C9E07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09BC2F4-C549-7C6C-2A49-305F20E6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E386D1-520A-2DA3-51D2-6F38EF87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249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47932-C59D-3620-419E-2D71FA2A8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239A9B-3D2C-0BA1-61DC-B061378B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A74510-E15D-5AD7-F2F1-0A8BB712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BC820A-95F9-99B3-DAF7-90F1EC3F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6678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188A3D-5A18-AE4F-A078-1C5E15894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982005-75EF-0636-59BF-919B2A4E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C1A1FA-AE2D-8765-30FE-98905A7D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37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202A3-2D3E-744E-FEA2-30E207540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BB55A5-DDA1-52C6-13D2-5B4279616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662E80-7277-D5E6-1805-47C607957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D5474-3C4A-A2F5-5DB5-699FADD0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137E5E-2BEA-3BFB-AC9D-0D3A1BBB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3154A5-07AE-A59D-AE0C-A042DA5B0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2515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14376-EFF6-E0BB-886B-53292EC09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2687BD0-8471-0136-2C91-56DCF26B8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90DF34-697B-0CEA-CB10-9AF5E61C6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BB0C8D-9BBC-6E81-7A26-359A16DA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ACDE1A-A35B-02FB-314A-CE433123F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83A3BA-A777-704D-7873-972591C4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883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8CEBCB8-A87D-88C1-F2BA-EE3F91B9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2F9BCE-A779-3E52-288F-442031E43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5778A5-1A14-259D-B8FB-58FD6E60D4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CE45C4-E729-4AEB-B2D9-FC47B0042550}" type="datetimeFigureOut">
              <a:rPr lang="es-PE" smtClean="0"/>
              <a:t>20/05/2024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AFD71-9E61-9D31-3071-46B8FD5AE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3DBD87-131F-4D90-B1E6-3F916F242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156E7-2132-45B7-B8A3-A80CFF4207F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52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4320" r="6225"/>
          <a:stretch/>
        </p:blipFill>
        <p:spPr>
          <a:xfrm>
            <a:off x="1783734" y="1"/>
            <a:ext cx="910602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967" y="0"/>
            <a:ext cx="8491253" cy="6451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 amt="33000"/>
          </a:blip>
          <a:srcRect l="4172" r="4929" b="17068"/>
          <a:stretch/>
        </p:blipFill>
        <p:spPr>
          <a:xfrm>
            <a:off x="0" y="17237"/>
            <a:ext cx="12176567" cy="68696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415611" y="1070000"/>
            <a:ext cx="11360800" cy="2736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s" sz="8000" dirty="0">
                <a:solidFill>
                  <a:schemeClr val="lt1"/>
                </a:solidFill>
                <a:latin typeface="Bernard MT Condensed" panose="02050806060905020404" pitchFamily="18" charset="0"/>
                <a:ea typeface="Merriweather Black"/>
                <a:cs typeface="Merriweather Black"/>
                <a:sym typeface="Merriweather Black"/>
              </a:rPr>
              <a:t>FLS INTERNATIONAL</a:t>
            </a:r>
            <a:endParaRPr sz="8000" dirty="0">
              <a:solidFill>
                <a:schemeClr val="lt1"/>
              </a:solidFill>
              <a:latin typeface="Bernard MT Condensed" panose="02050806060905020404" pitchFamily="18" charset="0"/>
              <a:ea typeface="Merriweather Black"/>
              <a:cs typeface="Merriweather Black"/>
              <a:sym typeface="Merriweather Black"/>
            </a:endParaRPr>
          </a:p>
        </p:txBody>
      </p:sp>
      <p:sp>
        <p:nvSpPr>
          <p:cNvPr id="66" name="Google Shape;66;p15"/>
          <p:cNvSpPr txBox="1">
            <a:spLocks noGrp="1"/>
          </p:cNvSpPr>
          <p:nvPr>
            <p:ph type="subTitle" idx="1"/>
          </p:nvPr>
        </p:nvSpPr>
        <p:spPr>
          <a:xfrm>
            <a:off x="490767" y="3470233"/>
            <a:ext cx="11360800" cy="1056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s" sz="4000" b="1" dirty="0">
                <a:solidFill>
                  <a:schemeClr val="lt1"/>
                </a:solidFill>
                <a:latin typeface="Bodoni MT" panose="02070603080606020203" pitchFamily="18" charset="0"/>
              </a:rPr>
              <a:t>HARVARD  STEM CAMP</a:t>
            </a:r>
            <a:endParaRPr sz="4000" b="1" dirty="0">
              <a:solidFill>
                <a:schemeClr val="lt1"/>
              </a:solidFill>
              <a:latin typeface="Bodoni MT" panose="02070603080606020203" pitchFamily="18" charset="0"/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734" y="230600"/>
            <a:ext cx="1158405" cy="10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41134" y="1345620"/>
            <a:ext cx="5007782" cy="491991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" sz="2600" dirty="0">
                <a:latin typeface="Comfortaa"/>
                <a:ea typeface="Comfortaa"/>
                <a:cs typeface="Comfortaa"/>
                <a:sym typeface="Comfortaa"/>
              </a:rPr>
              <a:t>La </a:t>
            </a:r>
            <a:r>
              <a:rPr lang="es" sz="2600" b="1" dirty="0">
                <a:latin typeface="Comfortaa"/>
                <a:ea typeface="Comfortaa"/>
                <a:cs typeface="Comfortaa"/>
                <a:sym typeface="Comfortaa"/>
              </a:rPr>
              <a:t>Universidad de Harvard</a:t>
            </a:r>
            <a:r>
              <a:rPr lang="es" sz="2600" dirty="0">
                <a:latin typeface="Comfortaa"/>
                <a:ea typeface="Comfortaa"/>
                <a:cs typeface="Comfortaa"/>
                <a:sym typeface="Comfortaa"/>
              </a:rPr>
              <a:t>, en Cambridge, es la institución educativa más antigua y prestigiosa de Estados Unidos, ideal para fomentar la excelencia académica en jóvenes.                              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s" sz="2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" sz="2600" dirty="0">
                <a:latin typeface="Comfortaa"/>
                <a:ea typeface="Comfortaa"/>
                <a:cs typeface="Comfortaa"/>
                <a:sym typeface="Comfortaa"/>
              </a:rPr>
              <a:t>Nuestro Campamento STEM ofrece una experiencia única en Ciencia, Tecnología,Ingeniería, Matemáticas,  y con alojamiento en dormitorios de Emerson College; Boston.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" sz="2600" dirty="0">
                <a:latin typeface="Comfortaa"/>
                <a:ea typeface="Comfortaa"/>
                <a:cs typeface="Comfortaa"/>
                <a:sym typeface="Comfortaa"/>
              </a:rPr>
              <a:t>Ademas visita al famoso MIT o Massachusets Inst. of Techcnology, al Museum of Science, el New England Aquarium y otros lugares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sz="2600" dirty="0">
                <a:latin typeface="Comfortaa"/>
                <a:ea typeface="Comfortaa"/>
                <a:cs typeface="Comfortaa"/>
                <a:sym typeface="Comfortaa"/>
              </a:rPr>
              <a:t>R</a:t>
            </a:r>
            <a:r>
              <a:rPr lang="es" sz="2600" dirty="0">
                <a:latin typeface="Comfortaa"/>
                <a:ea typeface="Comfortaa"/>
                <a:cs typeface="Comfortaa"/>
                <a:sym typeface="Comfortaa"/>
              </a:rPr>
              <a:t>ealmente interesantes.</a:t>
            </a:r>
            <a:endParaRPr sz="2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s" sz="2600" dirty="0"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600" dirty="0">
              <a:latin typeface="Comfortaa"/>
              <a:ea typeface="Comfortaa"/>
              <a:cs typeface="Comfortaa"/>
              <a:sym typeface="Comfortaa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2615" y="55133"/>
            <a:ext cx="918920" cy="92666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/>
          <p:nvPr/>
        </p:nvSpPr>
        <p:spPr>
          <a:xfrm>
            <a:off x="-194400" y="6381600"/>
            <a:ext cx="12580800" cy="476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www.studentspartners.com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4" y="27401"/>
            <a:ext cx="918933" cy="83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7689" y="3771987"/>
            <a:ext cx="3655339" cy="225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5952" y="1181929"/>
            <a:ext cx="3650748" cy="233432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31;p25"/>
          <p:cNvSpPr txBox="1">
            <a:spLocks/>
          </p:cNvSpPr>
          <p:nvPr/>
        </p:nvSpPr>
        <p:spPr>
          <a:xfrm>
            <a:off x="3315741" y="294268"/>
            <a:ext cx="5551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>
              <a:buSzPts val="990"/>
            </a:pPr>
            <a:r>
              <a:rPr lang="es-PE" sz="3493" b="1">
                <a:solidFill>
                  <a:srgbClr val="FF9900"/>
                </a:solidFill>
                <a:latin typeface="Bodoni MT" panose="02070603080606020203" pitchFamily="18" charset="0"/>
                <a:ea typeface="Comfortaa"/>
                <a:cs typeface="Comfortaa"/>
                <a:sym typeface="Comfortaa"/>
              </a:rPr>
              <a:t>HARVARD STEM CAMP</a:t>
            </a:r>
            <a:endParaRPr lang="es-PE" sz="3493" b="1" dirty="0">
              <a:solidFill>
                <a:srgbClr val="FF9900"/>
              </a:solidFill>
              <a:latin typeface="Bodoni MT" panose="02070603080606020203" pitchFamily="18" charset="0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3109340" y="279893"/>
            <a:ext cx="6603764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buSzPts val="990"/>
            </a:pPr>
            <a:r>
              <a:rPr lang="es" b="1" dirty="0">
                <a:solidFill>
                  <a:srgbClr val="FF9900"/>
                </a:solidFill>
                <a:latin typeface="Bodoni MT" panose="02070603080606020203" pitchFamily="18" charset="0"/>
                <a:ea typeface="Comfortaa"/>
                <a:cs typeface="Comfortaa"/>
                <a:sym typeface="Comfortaa"/>
              </a:rPr>
              <a:t>HARVARD STEM CAMP</a:t>
            </a:r>
            <a:endParaRPr b="1" dirty="0">
              <a:solidFill>
                <a:srgbClr val="FF9900"/>
              </a:solidFill>
              <a:latin typeface="Bodoni MT" panose="02070603080606020203" pitchFamily="18" charset="0"/>
              <a:ea typeface="Comfortaa"/>
              <a:cs typeface="Comfortaa"/>
              <a:sym typeface="Comfortaa"/>
            </a:endParaRPr>
          </a:p>
        </p:txBody>
      </p:sp>
      <p:pic>
        <p:nvPicPr>
          <p:cNvPr id="233" name="Google Shape;23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2615" y="153486"/>
            <a:ext cx="918920" cy="926667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/>
          <p:nvPr/>
        </p:nvSpPr>
        <p:spPr>
          <a:xfrm>
            <a:off x="-194400" y="6381600"/>
            <a:ext cx="12580800" cy="476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www.studentspartners.com</a:t>
            </a:r>
            <a:endParaRPr sz="2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732" y="206240"/>
            <a:ext cx="918933" cy="83833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 txBox="1">
            <a:spLocks noGrp="1"/>
          </p:cNvSpPr>
          <p:nvPr>
            <p:ph type="body" idx="1"/>
          </p:nvPr>
        </p:nvSpPr>
        <p:spPr>
          <a:xfrm>
            <a:off x="678550" y="4363845"/>
            <a:ext cx="3281200" cy="13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just">
              <a:lnSpc>
                <a:spcPct val="115000"/>
              </a:lnSpc>
              <a:buSzPts val="275"/>
              <a:buNone/>
            </a:pPr>
            <a:r>
              <a:rPr lang="es" sz="1333" dirty="0">
                <a:latin typeface="Comfortaa"/>
                <a:ea typeface="Comfortaa"/>
                <a:cs typeface="Comfortaa"/>
                <a:sym typeface="Comfortaa"/>
              </a:rPr>
              <a:t>2 semanas</a:t>
            </a:r>
            <a:endParaRPr sz="1333" dirty="0">
              <a:latin typeface="Comfortaa"/>
              <a:ea typeface="Comfortaa"/>
              <a:cs typeface="Comfortaa"/>
              <a:sym typeface="Comfortaa"/>
            </a:endParaRPr>
          </a:p>
          <a:p>
            <a:pPr marL="0" indent="0" algn="just">
              <a:lnSpc>
                <a:spcPct val="115000"/>
              </a:lnSpc>
              <a:buSzPts val="275"/>
              <a:buNone/>
            </a:pPr>
            <a:r>
              <a:rPr lang="es" sz="1333" dirty="0">
                <a:latin typeface="Comfortaa"/>
                <a:ea typeface="Comfortaa"/>
                <a:cs typeface="Comfortaa"/>
                <a:sym typeface="Comfortaa"/>
              </a:rPr>
              <a:t>A partir de los 12 años</a:t>
            </a:r>
            <a:endParaRPr sz="1333" dirty="0">
              <a:latin typeface="Comfortaa"/>
              <a:ea typeface="Comfortaa"/>
              <a:cs typeface="Comfortaa"/>
              <a:sym typeface="Comfortaa"/>
            </a:endParaRPr>
          </a:p>
          <a:p>
            <a:pPr marL="0" indent="0" algn="just">
              <a:lnSpc>
                <a:spcPct val="115000"/>
              </a:lnSpc>
              <a:spcAft>
                <a:spcPts val="1600"/>
              </a:spcAft>
              <a:buSzPts val="275"/>
              <a:buNone/>
            </a:pPr>
            <a:r>
              <a:rPr lang="es" sz="1333" dirty="0">
                <a:latin typeface="Comfortaa"/>
                <a:ea typeface="Comfortaa"/>
                <a:cs typeface="Comfortaa"/>
                <a:sym typeface="Comfortaa"/>
              </a:rPr>
              <a:t>Residencia en Emerson College</a:t>
            </a:r>
            <a:endParaRPr sz="1333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7" name="Google Shape;237;p25"/>
          <p:cNvSpPr txBox="1">
            <a:spLocks noGrp="1"/>
          </p:cNvSpPr>
          <p:nvPr>
            <p:ph type="body" idx="1"/>
          </p:nvPr>
        </p:nvSpPr>
        <p:spPr>
          <a:xfrm>
            <a:off x="678550" y="5098250"/>
            <a:ext cx="3281200" cy="17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buNone/>
            </a:pPr>
            <a:r>
              <a:rPr lang="es" sz="1333" dirty="0">
                <a:latin typeface="Comfortaa"/>
                <a:ea typeface="Comfortaa"/>
                <a:cs typeface="Comfortaa"/>
                <a:sym typeface="Comfortaa"/>
              </a:rPr>
              <a:t>Precio: $ 6.110</a:t>
            </a:r>
          </a:p>
          <a:p>
            <a:pPr marL="0" indent="0" algn="just">
              <a:buNone/>
            </a:pPr>
            <a:r>
              <a:rPr lang="es" sz="1333" dirty="0">
                <a:latin typeface="Comfortaa"/>
                <a:ea typeface="Comfortaa"/>
                <a:cs typeface="Comfortaa"/>
                <a:sym typeface="Comfortaa"/>
              </a:rPr>
              <a:t>Costo de aplicación: $175</a:t>
            </a:r>
            <a:endParaRPr sz="1333" dirty="0">
              <a:latin typeface="Comfortaa"/>
              <a:ea typeface="Comfortaa"/>
              <a:cs typeface="Comfortaa"/>
              <a:sym typeface="Comfortaa"/>
            </a:endParaRPr>
          </a:p>
          <a:p>
            <a:pPr marL="0" indent="0" algn="just">
              <a:buNone/>
            </a:pPr>
            <a:r>
              <a:rPr lang="es" sz="1333" dirty="0">
                <a:latin typeface="Comfortaa"/>
                <a:ea typeface="Comfortaa"/>
                <a:cs typeface="Comfortaa"/>
                <a:sym typeface="Comfortaa"/>
              </a:rPr>
              <a:t>Transporte - aeropuerto (BOS): $175 por tramo</a:t>
            </a:r>
            <a:endParaRPr sz="1333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8" name="Google Shape;238;p25"/>
          <p:cNvSpPr txBox="1">
            <a:spLocks noGrp="1"/>
          </p:cNvSpPr>
          <p:nvPr>
            <p:ph type="body" idx="1"/>
          </p:nvPr>
        </p:nvSpPr>
        <p:spPr>
          <a:xfrm>
            <a:off x="8116577" y="4728589"/>
            <a:ext cx="4188800" cy="4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s" sz="1067" dirty="0">
                <a:latin typeface="Comfortaa"/>
                <a:ea typeface="Comfortaa"/>
                <a:cs typeface="Comfortaa"/>
                <a:sym typeface="Comfortaa"/>
              </a:rPr>
              <a:t>*Actividades opcionales tienen un precio adicional </a:t>
            </a:r>
            <a:endParaRPr sz="1067" dirty="0">
              <a:latin typeface="Comfortaa"/>
              <a:ea typeface="Comfortaa"/>
              <a:cs typeface="Comfortaa"/>
              <a:sym typeface="Comfortaa"/>
            </a:endParaRPr>
          </a:p>
          <a:p>
            <a:pPr marL="0" indent="0">
              <a:lnSpc>
                <a:spcPct val="95000"/>
              </a:lnSpc>
              <a:spcAft>
                <a:spcPts val="1600"/>
              </a:spcAft>
              <a:buSzPts val="275"/>
              <a:buNone/>
            </a:pPr>
            <a:endParaRPr sz="133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9" name="Google Shape;239;p25"/>
          <p:cNvSpPr txBox="1">
            <a:spLocks noGrp="1"/>
          </p:cNvSpPr>
          <p:nvPr>
            <p:ph type="body" idx="1"/>
          </p:nvPr>
        </p:nvSpPr>
        <p:spPr>
          <a:xfrm>
            <a:off x="-114151" y="1249999"/>
            <a:ext cx="4482400" cy="29516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" sz="2000" dirty="0">
                <a:latin typeface="Comfortaa"/>
                <a:ea typeface="Comfortaa"/>
                <a:cs typeface="Comfortaa"/>
                <a:sym typeface="Comfortaa"/>
              </a:rPr>
              <a:t>   Incluye: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indent="-414856" algn="just">
              <a:lnSpc>
                <a:spcPct val="100000"/>
              </a:lnSpc>
              <a:buSzPts val="1300"/>
              <a:buFont typeface="Comfortaa"/>
              <a:buChar char="-"/>
            </a:pPr>
            <a:r>
              <a:rPr lang="es" sz="2000" dirty="0">
                <a:latin typeface="Comfortaa"/>
                <a:ea typeface="Comfortaa"/>
                <a:cs typeface="Comfortaa"/>
                <a:sym typeface="Comfortaa"/>
              </a:rPr>
              <a:t>18 lecciones de temas de STEM a la semana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indent="-414856" algn="just">
              <a:lnSpc>
                <a:spcPct val="100000"/>
              </a:lnSpc>
              <a:buSzPts val="1300"/>
              <a:buFont typeface="Comfortaa"/>
              <a:buChar char="-"/>
            </a:pPr>
            <a:r>
              <a:rPr lang="es" sz="2000" dirty="0">
                <a:latin typeface="Comfortaa"/>
                <a:ea typeface="Comfortaa"/>
                <a:cs typeface="Comfortaa"/>
                <a:sym typeface="Comfortaa"/>
              </a:rPr>
              <a:t>Trasportation pass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indent="-414856" algn="just">
              <a:lnSpc>
                <a:spcPct val="100000"/>
              </a:lnSpc>
              <a:buSzPts val="1300"/>
              <a:buFont typeface="Comfortaa"/>
              <a:buChar char="-"/>
            </a:pPr>
            <a:r>
              <a:rPr lang="es" sz="2000" dirty="0">
                <a:latin typeface="Comfortaa"/>
                <a:ea typeface="Comfortaa"/>
                <a:cs typeface="Comfortaa"/>
                <a:sym typeface="Comfortaa"/>
              </a:rPr>
              <a:t>3 comidas al día, brunch los sábados, brunch y cena los domingos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  <a:p>
            <a:pPr indent="-414856" algn="just">
              <a:lnSpc>
                <a:spcPct val="100000"/>
              </a:lnSpc>
              <a:buSzPts val="1300"/>
              <a:buFont typeface="Comfortaa"/>
              <a:buChar char="-"/>
            </a:pPr>
            <a:r>
              <a:rPr lang="es" sz="2000" dirty="0">
                <a:latin typeface="Comfortaa"/>
                <a:ea typeface="Comfortaa"/>
                <a:cs typeface="Comfortaa"/>
                <a:sym typeface="Comfortaa"/>
              </a:rPr>
              <a:t>Tardes de deporte, juegos y películas</a:t>
            </a:r>
            <a:endParaRPr sz="200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40" name="Google Shape;240;p25"/>
          <p:cNvSpPr txBox="1">
            <a:spLocks noGrp="1"/>
          </p:cNvSpPr>
          <p:nvPr>
            <p:ph type="body" idx="1"/>
          </p:nvPr>
        </p:nvSpPr>
        <p:spPr>
          <a:xfrm>
            <a:off x="8203593" y="5392295"/>
            <a:ext cx="3019022" cy="4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s" sz="1333" dirty="0">
                <a:latin typeface="Comfortaa"/>
                <a:ea typeface="Comfortaa"/>
                <a:cs typeface="Comfortaa"/>
                <a:sym typeface="Comfortaa"/>
              </a:rPr>
              <a:t>En Campus of Harvard University</a:t>
            </a:r>
            <a:endParaRPr sz="1333" dirty="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43" name="Google Shape;24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6208" y="1592504"/>
            <a:ext cx="32004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14432" y="3243784"/>
            <a:ext cx="3225800" cy="14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LS - Harvard stem camp - YouTub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2" r="12131"/>
          <a:stretch/>
        </p:blipFill>
        <p:spPr bwMode="auto">
          <a:xfrm>
            <a:off x="4621355" y="1324495"/>
            <a:ext cx="2939971" cy="211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EM held on the Harvard University Campus — FLS Internation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974" y="3630606"/>
            <a:ext cx="2991352" cy="22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1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75"/>
            <a:ext cx="12050532" cy="67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64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185</Words>
  <Application>Microsoft Office PowerPoint</Application>
  <PresentationFormat>Panorámica</PresentationFormat>
  <Paragraphs>25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Bernard MT Condensed</vt:lpstr>
      <vt:lpstr>Bodoni MT</vt:lpstr>
      <vt:lpstr>Calibri</vt:lpstr>
      <vt:lpstr>Comfortaa</vt:lpstr>
      <vt:lpstr>Tema de Office</vt:lpstr>
      <vt:lpstr>Presentación de PowerPoint</vt:lpstr>
      <vt:lpstr>Presentación de PowerPoint</vt:lpstr>
      <vt:lpstr>FLS INTERNATIONAL</vt:lpstr>
      <vt:lpstr>Presentación de PowerPoint</vt:lpstr>
      <vt:lpstr>HARVARD STEM CAMP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 Cavalie</dc:creator>
  <cp:lastModifiedBy>Cecilia C Cavalie Peru 990 150 240</cp:lastModifiedBy>
  <cp:revision>6</cp:revision>
  <dcterms:created xsi:type="dcterms:W3CDTF">2024-04-23T17:42:15Z</dcterms:created>
  <dcterms:modified xsi:type="dcterms:W3CDTF">2024-05-21T02:33:04Z</dcterms:modified>
</cp:coreProperties>
</file>