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32"/>
  </p:notesMasterIdLst>
  <p:handoutMasterIdLst>
    <p:handoutMasterId r:id="rId33"/>
  </p:handoutMasterIdLst>
  <p:sldIdLst>
    <p:sldId id="382" r:id="rId5"/>
    <p:sldId id="383" r:id="rId6"/>
    <p:sldId id="349" r:id="rId7"/>
    <p:sldId id="350" r:id="rId8"/>
    <p:sldId id="351" r:id="rId9"/>
    <p:sldId id="374" r:id="rId10"/>
    <p:sldId id="353" r:id="rId11"/>
    <p:sldId id="376" r:id="rId12"/>
    <p:sldId id="354" r:id="rId13"/>
    <p:sldId id="355" r:id="rId14"/>
    <p:sldId id="356" r:id="rId15"/>
    <p:sldId id="357" r:id="rId16"/>
    <p:sldId id="377" r:id="rId17"/>
    <p:sldId id="359" r:id="rId18"/>
    <p:sldId id="360" r:id="rId19"/>
    <p:sldId id="361" r:id="rId20"/>
    <p:sldId id="363" r:id="rId21"/>
    <p:sldId id="381" r:id="rId22"/>
    <p:sldId id="375" r:id="rId23"/>
    <p:sldId id="365" r:id="rId24"/>
    <p:sldId id="366" r:id="rId25"/>
    <p:sldId id="367" r:id="rId26"/>
    <p:sldId id="368" r:id="rId27"/>
    <p:sldId id="369" r:id="rId28"/>
    <p:sldId id="370" r:id="rId29"/>
    <p:sldId id="372" r:id="rId30"/>
    <p:sldId id="373" r:id="rId31"/>
  </p:sldIdLst>
  <p:sldSz cx="12192000" cy="6858000"/>
  <p:notesSz cx="6794500" cy="9931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teve Wood" initials="SW" lastIdx="1" clrIdx="0">
    <p:extLst>
      <p:ext uri="{19B8F6BF-5375-455C-9EA6-DF929625EA0E}">
        <p15:presenceInfo xmlns:p15="http://schemas.microsoft.com/office/powerpoint/2012/main" userId="S::steve@exsportise.co.uk::798aafa4-a4d2-4617-a488-1bff7ecafd85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0BBAC"/>
    <a:srgbClr val="002C47"/>
    <a:srgbClr val="E71C73"/>
    <a:srgbClr val="004438"/>
    <a:srgbClr val="9617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D8BF949-F366-4B16-AEF4-878D1D8C9E3D}" v="1" dt="2024-04-30T12:10:29.71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87"/>
  </p:normalViewPr>
  <p:slideViewPr>
    <p:cSldViewPr snapToGrid="0">
      <p:cViewPr varScale="1">
        <p:scale>
          <a:sx n="105" d="100"/>
          <a:sy n="105" d="100"/>
        </p:scale>
        <p:origin x="798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microsoft.com/office/2016/11/relationships/changesInfo" Target="changesInfos/changesInfo1.xml"/><Relationship Id="rId21" Type="http://schemas.openxmlformats.org/officeDocument/2006/relationships/slide" Target="slides/slide17.xml"/><Relationship Id="rId34" Type="http://schemas.openxmlformats.org/officeDocument/2006/relationships/commentAuthors" Target="commentAuthor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handoutMaster" Target="handoutMasters/handoutMaster1.xml"/><Relationship Id="rId38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notesMaster" Target="notesMasters/notesMaster1.xml"/><Relationship Id="rId37" Type="http://schemas.openxmlformats.org/officeDocument/2006/relationships/theme" Target="theme/theme1.xml"/><Relationship Id="rId40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presProps" Target="pres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Yolanda Chimeno / British Summer School" userId="0ecd2b12-e4e8-4229-8915-7585885324f3" providerId="ADAL" clId="{5880B897-971C-49CD-A170-AA94359FCA47}"/>
    <pc:docChg chg="custSel delSld modSld">
      <pc:chgData name="Yolanda Chimeno / British Summer School" userId="0ecd2b12-e4e8-4229-8915-7585885324f3" providerId="ADAL" clId="{5880B897-971C-49CD-A170-AA94359FCA47}" dt="2024-04-30T11:26:08.785" v="248" actId="20577"/>
      <pc:docMkLst>
        <pc:docMk/>
      </pc:docMkLst>
      <pc:sldChg chg="modSp mod">
        <pc:chgData name="Yolanda Chimeno / British Summer School" userId="0ecd2b12-e4e8-4229-8915-7585885324f3" providerId="ADAL" clId="{5880B897-971C-49CD-A170-AA94359FCA47}" dt="2024-04-30T11:12:23.477" v="45" actId="20577"/>
        <pc:sldMkLst>
          <pc:docMk/>
          <pc:sldMk cId="3828020417" sldId="349"/>
        </pc:sldMkLst>
        <pc:spChg chg="mod">
          <ac:chgData name="Yolanda Chimeno / British Summer School" userId="0ecd2b12-e4e8-4229-8915-7585885324f3" providerId="ADAL" clId="{5880B897-971C-49CD-A170-AA94359FCA47}" dt="2024-04-30T11:12:23.477" v="45" actId="20577"/>
          <ac:spMkLst>
            <pc:docMk/>
            <pc:sldMk cId="3828020417" sldId="349"/>
            <ac:spMk id="8" creationId="{BD4E5BF7-5920-E24F-BB39-BB094E6570EB}"/>
          </ac:spMkLst>
        </pc:spChg>
      </pc:sldChg>
      <pc:sldChg chg="modSp mod">
        <pc:chgData name="Yolanda Chimeno / British Summer School" userId="0ecd2b12-e4e8-4229-8915-7585885324f3" providerId="ADAL" clId="{5880B897-971C-49CD-A170-AA94359FCA47}" dt="2024-04-30T11:15:04.879" v="93" actId="20577"/>
        <pc:sldMkLst>
          <pc:docMk/>
          <pc:sldMk cId="3692804117" sldId="354"/>
        </pc:sldMkLst>
        <pc:spChg chg="mod">
          <ac:chgData name="Yolanda Chimeno / British Summer School" userId="0ecd2b12-e4e8-4229-8915-7585885324f3" providerId="ADAL" clId="{5880B897-971C-49CD-A170-AA94359FCA47}" dt="2024-04-30T11:15:04.879" v="93" actId="20577"/>
          <ac:spMkLst>
            <pc:docMk/>
            <pc:sldMk cId="3692804117" sldId="354"/>
            <ac:spMk id="10" creationId="{BBE5747D-1C04-2B49-B06F-A366665572D0}"/>
          </ac:spMkLst>
        </pc:spChg>
      </pc:sldChg>
      <pc:sldChg chg="modSp mod">
        <pc:chgData name="Yolanda Chimeno / British Summer School" userId="0ecd2b12-e4e8-4229-8915-7585885324f3" providerId="ADAL" clId="{5880B897-971C-49CD-A170-AA94359FCA47}" dt="2024-04-30T11:16:31.235" v="119" actId="20577"/>
        <pc:sldMkLst>
          <pc:docMk/>
          <pc:sldMk cId="2760287788" sldId="355"/>
        </pc:sldMkLst>
        <pc:spChg chg="mod">
          <ac:chgData name="Yolanda Chimeno / British Summer School" userId="0ecd2b12-e4e8-4229-8915-7585885324f3" providerId="ADAL" clId="{5880B897-971C-49CD-A170-AA94359FCA47}" dt="2024-04-30T11:16:31.235" v="119" actId="20577"/>
          <ac:spMkLst>
            <pc:docMk/>
            <pc:sldMk cId="2760287788" sldId="355"/>
            <ac:spMk id="10" creationId="{BBE5747D-1C04-2B49-B06F-A366665572D0}"/>
          </ac:spMkLst>
        </pc:spChg>
      </pc:sldChg>
      <pc:sldChg chg="modSp mod">
        <pc:chgData name="Yolanda Chimeno / British Summer School" userId="0ecd2b12-e4e8-4229-8915-7585885324f3" providerId="ADAL" clId="{5880B897-971C-49CD-A170-AA94359FCA47}" dt="2024-04-30T11:16:54.983" v="125" actId="20577"/>
        <pc:sldMkLst>
          <pc:docMk/>
          <pc:sldMk cId="310015901" sldId="356"/>
        </pc:sldMkLst>
        <pc:spChg chg="mod">
          <ac:chgData name="Yolanda Chimeno / British Summer School" userId="0ecd2b12-e4e8-4229-8915-7585885324f3" providerId="ADAL" clId="{5880B897-971C-49CD-A170-AA94359FCA47}" dt="2024-04-30T11:16:54.983" v="125" actId="20577"/>
          <ac:spMkLst>
            <pc:docMk/>
            <pc:sldMk cId="310015901" sldId="356"/>
            <ac:spMk id="6" creationId="{A262BC2D-16D7-5A4E-BEBF-D9CEF11D4977}"/>
          </ac:spMkLst>
        </pc:spChg>
      </pc:sldChg>
      <pc:sldChg chg="modSp mod">
        <pc:chgData name="Yolanda Chimeno / British Summer School" userId="0ecd2b12-e4e8-4229-8915-7585885324f3" providerId="ADAL" clId="{5880B897-971C-49CD-A170-AA94359FCA47}" dt="2024-04-30T11:19:32.925" v="203" actId="20577"/>
        <pc:sldMkLst>
          <pc:docMk/>
          <pc:sldMk cId="2800984326" sldId="360"/>
        </pc:sldMkLst>
        <pc:spChg chg="mod">
          <ac:chgData name="Yolanda Chimeno / British Summer School" userId="0ecd2b12-e4e8-4229-8915-7585885324f3" providerId="ADAL" clId="{5880B897-971C-49CD-A170-AA94359FCA47}" dt="2024-04-30T11:19:32.925" v="203" actId="20577"/>
          <ac:spMkLst>
            <pc:docMk/>
            <pc:sldMk cId="2800984326" sldId="360"/>
            <ac:spMk id="3" creationId="{6776DA7C-9ECE-96DA-C62E-EAF860EBA193}"/>
          </ac:spMkLst>
        </pc:spChg>
      </pc:sldChg>
      <pc:sldChg chg="modSp mod">
        <pc:chgData name="Yolanda Chimeno / British Summer School" userId="0ecd2b12-e4e8-4229-8915-7585885324f3" providerId="ADAL" clId="{5880B897-971C-49CD-A170-AA94359FCA47}" dt="2024-04-30T11:19:46.100" v="214" actId="20577"/>
        <pc:sldMkLst>
          <pc:docMk/>
          <pc:sldMk cId="4238108216" sldId="361"/>
        </pc:sldMkLst>
        <pc:spChg chg="mod">
          <ac:chgData name="Yolanda Chimeno / British Summer School" userId="0ecd2b12-e4e8-4229-8915-7585885324f3" providerId="ADAL" clId="{5880B897-971C-49CD-A170-AA94359FCA47}" dt="2024-04-30T11:19:46.100" v="214" actId="20577"/>
          <ac:spMkLst>
            <pc:docMk/>
            <pc:sldMk cId="4238108216" sldId="361"/>
            <ac:spMk id="4" creationId="{710ACDCB-D761-A04B-93D5-FE9BAA65F618}"/>
          </ac:spMkLst>
        </pc:spChg>
      </pc:sldChg>
      <pc:sldChg chg="modSp mod">
        <pc:chgData name="Yolanda Chimeno / British Summer School" userId="0ecd2b12-e4e8-4229-8915-7585885324f3" providerId="ADAL" clId="{5880B897-971C-49CD-A170-AA94359FCA47}" dt="2024-04-30T11:26:08.785" v="248" actId="20577"/>
        <pc:sldMkLst>
          <pc:docMk/>
          <pc:sldMk cId="1540008397" sldId="373"/>
        </pc:sldMkLst>
        <pc:spChg chg="mod">
          <ac:chgData name="Yolanda Chimeno / British Summer School" userId="0ecd2b12-e4e8-4229-8915-7585885324f3" providerId="ADAL" clId="{5880B897-971C-49CD-A170-AA94359FCA47}" dt="2024-04-30T11:26:08.785" v="248" actId="20577"/>
          <ac:spMkLst>
            <pc:docMk/>
            <pc:sldMk cId="1540008397" sldId="373"/>
            <ac:spMk id="4" creationId="{2A5E6F6A-CE70-5247-8C79-889C0FD526EA}"/>
          </ac:spMkLst>
        </pc:spChg>
      </pc:sldChg>
      <pc:sldChg chg="modSp mod">
        <pc:chgData name="Yolanda Chimeno / British Summer School" userId="0ecd2b12-e4e8-4229-8915-7585885324f3" providerId="ADAL" clId="{5880B897-971C-49CD-A170-AA94359FCA47}" dt="2024-04-30T11:13:41.464" v="74" actId="20577"/>
        <pc:sldMkLst>
          <pc:docMk/>
          <pc:sldMk cId="285405794" sldId="374"/>
        </pc:sldMkLst>
        <pc:spChg chg="mod">
          <ac:chgData name="Yolanda Chimeno / British Summer School" userId="0ecd2b12-e4e8-4229-8915-7585885324f3" providerId="ADAL" clId="{5880B897-971C-49CD-A170-AA94359FCA47}" dt="2024-04-30T11:13:25.680" v="71" actId="20577"/>
          <ac:spMkLst>
            <pc:docMk/>
            <pc:sldMk cId="285405794" sldId="374"/>
            <ac:spMk id="4" creationId="{C4A11855-47E6-41FB-B78F-AD5578DB9DB2}"/>
          </ac:spMkLst>
        </pc:spChg>
        <pc:spChg chg="mod">
          <ac:chgData name="Yolanda Chimeno / British Summer School" userId="0ecd2b12-e4e8-4229-8915-7585885324f3" providerId="ADAL" clId="{5880B897-971C-49CD-A170-AA94359FCA47}" dt="2024-04-30T11:13:41.464" v="74" actId="20577"/>
          <ac:spMkLst>
            <pc:docMk/>
            <pc:sldMk cId="285405794" sldId="374"/>
            <ac:spMk id="6" creationId="{BE5BF2F6-6E15-458F-8279-9B60C7BA4F38}"/>
          </ac:spMkLst>
        </pc:spChg>
      </pc:sldChg>
      <pc:sldChg chg="modSp mod">
        <pc:chgData name="Yolanda Chimeno / British Summer School" userId="0ecd2b12-e4e8-4229-8915-7585885324f3" providerId="ADAL" clId="{5880B897-971C-49CD-A170-AA94359FCA47}" dt="2024-04-30T11:14:23.409" v="78" actId="20577"/>
        <pc:sldMkLst>
          <pc:docMk/>
          <pc:sldMk cId="895967883" sldId="376"/>
        </pc:sldMkLst>
        <pc:spChg chg="mod">
          <ac:chgData name="Yolanda Chimeno / British Summer School" userId="0ecd2b12-e4e8-4229-8915-7585885324f3" providerId="ADAL" clId="{5880B897-971C-49CD-A170-AA94359FCA47}" dt="2024-04-30T11:14:23.409" v="78" actId="20577"/>
          <ac:spMkLst>
            <pc:docMk/>
            <pc:sldMk cId="895967883" sldId="376"/>
            <ac:spMk id="5" creationId="{AA7FF787-9D26-2B1F-75D8-0A02EFD10CF9}"/>
          </ac:spMkLst>
        </pc:spChg>
      </pc:sldChg>
      <pc:sldChg chg="modSp mod">
        <pc:chgData name="Yolanda Chimeno / British Summer School" userId="0ecd2b12-e4e8-4229-8915-7585885324f3" providerId="ADAL" clId="{5880B897-971C-49CD-A170-AA94359FCA47}" dt="2024-04-30T11:17:52.623" v="133" actId="20577"/>
        <pc:sldMkLst>
          <pc:docMk/>
          <pc:sldMk cId="958166008" sldId="377"/>
        </pc:sldMkLst>
        <pc:spChg chg="mod">
          <ac:chgData name="Yolanda Chimeno / British Summer School" userId="0ecd2b12-e4e8-4229-8915-7585885324f3" providerId="ADAL" clId="{5880B897-971C-49CD-A170-AA94359FCA47}" dt="2024-04-30T11:17:52.623" v="133" actId="20577"/>
          <ac:spMkLst>
            <pc:docMk/>
            <pc:sldMk cId="958166008" sldId="377"/>
            <ac:spMk id="6" creationId="{27BADC92-88B5-0116-BE04-DEBC599C9423}"/>
          </ac:spMkLst>
        </pc:spChg>
      </pc:sldChg>
      <pc:sldChg chg="del">
        <pc:chgData name="Yolanda Chimeno / British Summer School" userId="0ecd2b12-e4e8-4229-8915-7585885324f3" providerId="ADAL" clId="{5880B897-971C-49CD-A170-AA94359FCA47}" dt="2024-04-30T11:21:10.576" v="215" actId="2696"/>
        <pc:sldMkLst>
          <pc:docMk/>
          <pc:sldMk cId="839896727" sldId="379"/>
        </pc:sldMkLst>
      </pc:sldChg>
      <pc:sldChg chg="modSp mod">
        <pc:chgData name="Yolanda Chimeno / British Summer School" userId="0ecd2b12-e4e8-4229-8915-7585885324f3" providerId="ADAL" clId="{5880B897-971C-49CD-A170-AA94359FCA47}" dt="2024-04-30T11:11:20.466" v="14" actId="20577"/>
        <pc:sldMkLst>
          <pc:docMk/>
          <pc:sldMk cId="4152870972" sldId="383"/>
        </pc:sldMkLst>
        <pc:spChg chg="mod">
          <ac:chgData name="Yolanda Chimeno / British Summer School" userId="0ecd2b12-e4e8-4229-8915-7585885324f3" providerId="ADAL" clId="{5880B897-971C-49CD-A170-AA94359FCA47}" dt="2024-04-30T11:11:20.466" v="14" actId="20577"/>
          <ac:spMkLst>
            <pc:docMk/>
            <pc:sldMk cId="4152870972" sldId="383"/>
            <ac:spMk id="5" creationId="{F062A9E4-1FA0-843F-BBFC-3499D8033D24}"/>
          </ac:spMkLst>
        </pc:spChg>
      </pc:sldChg>
    </pc:docChg>
  </pc:docChgLst>
  <pc:docChgLst>
    <pc:chgData name="Tom  Darke" userId="651d876c-8f54-41ce-8e08-3097acce8a96" providerId="ADAL" clId="{DD8BF949-F366-4B16-AEF4-878D1D8C9E3D}"/>
    <pc:docChg chg="modSld">
      <pc:chgData name="Tom  Darke" userId="651d876c-8f54-41ce-8e08-3097acce8a96" providerId="ADAL" clId="{DD8BF949-F366-4B16-AEF4-878D1D8C9E3D}" dt="2024-04-30T12:10:34.360" v="1" actId="1076"/>
      <pc:docMkLst>
        <pc:docMk/>
      </pc:docMkLst>
      <pc:sldChg chg="addSp modSp mod">
        <pc:chgData name="Tom  Darke" userId="651d876c-8f54-41ce-8e08-3097acce8a96" providerId="ADAL" clId="{DD8BF949-F366-4B16-AEF4-878D1D8C9E3D}" dt="2024-04-30T12:10:34.360" v="1" actId="1076"/>
        <pc:sldMkLst>
          <pc:docMk/>
          <pc:sldMk cId="895967883" sldId="376"/>
        </pc:sldMkLst>
        <pc:picChg chg="add mod">
          <ac:chgData name="Tom  Darke" userId="651d876c-8f54-41ce-8e08-3097acce8a96" providerId="ADAL" clId="{DD8BF949-F366-4B16-AEF4-878D1D8C9E3D}" dt="2024-04-30T12:10:34.360" v="1" actId="1076"/>
          <ac:picMkLst>
            <pc:docMk/>
            <pc:sldMk cId="895967883" sldId="376"/>
            <ac:picMk id="2" creationId="{78F99B95-E254-BFE2-0355-A6F9813FA569}"/>
          </ac:picMkLst>
        </pc:picChg>
      </pc:sldChg>
    </pc:docChg>
  </pc:docChgLst>
  <pc:docChgLst>
    <pc:chgData name="Cecilia Cavalie" userId="07f162ecb51ac9bf" providerId="LiveId" clId="{856C75E3-08FD-45C4-B75D-1E63333A40D1}"/>
    <pc:docChg chg="modSld">
      <pc:chgData name="Cecilia Cavalie" userId="07f162ecb51ac9bf" providerId="LiveId" clId="{856C75E3-08FD-45C4-B75D-1E63333A40D1}" dt="2024-04-19T15:26:41.261" v="1" actId="1076"/>
      <pc:docMkLst>
        <pc:docMk/>
      </pc:docMkLst>
      <pc:sldChg chg="modSp mod">
        <pc:chgData name="Cecilia Cavalie" userId="07f162ecb51ac9bf" providerId="LiveId" clId="{856C75E3-08FD-45C4-B75D-1E63333A40D1}" dt="2024-04-19T15:26:41.261" v="1" actId="1076"/>
        <pc:sldMkLst>
          <pc:docMk/>
          <pc:sldMk cId="728638293" sldId="363"/>
        </pc:sldMkLst>
        <pc:spChg chg="mod">
          <ac:chgData name="Cecilia Cavalie" userId="07f162ecb51ac9bf" providerId="LiveId" clId="{856C75E3-08FD-45C4-B75D-1E63333A40D1}" dt="2024-04-19T15:26:41.261" v="1" actId="1076"/>
          <ac:spMkLst>
            <pc:docMk/>
            <pc:sldMk cId="728638293" sldId="363"/>
            <ac:spMk id="12" creationId="{F4A9F393-67D5-F146-73DD-7BF84F81AB9D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283" cy="49829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48645" y="0"/>
            <a:ext cx="2944283" cy="49829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DABFEE-CC65-449B-B78B-E73339F3A5DC}" type="datetimeFigureOut">
              <a:rPr lang="en-GB" smtClean="0"/>
              <a:t>30/04/2024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33107"/>
            <a:ext cx="2944283" cy="49829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48645" y="9433107"/>
            <a:ext cx="2944283" cy="49829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C72FB9-543F-4356-BEFA-74A4995B9B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619069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813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48100" y="0"/>
            <a:ext cx="2944813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7F1C5C-E129-774B-A347-CB23760E6CC1}" type="datetimeFigureOut">
              <a:rPr lang="en-US" smtClean="0"/>
              <a:t>4/30/2024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19100" y="1241425"/>
            <a:ext cx="5956300" cy="33512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450" y="4779963"/>
            <a:ext cx="5435600" cy="391001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32925"/>
            <a:ext cx="2944813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48100" y="9432925"/>
            <a:ext cx="2944813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2628B9-2AB8-C54B-83B1-48B8EA4D10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74388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2628B9-2AB8-C54B-83B1-48B8EA4D103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64205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2628B9-2AB8-C54B-83B1-48B8EA4D103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47940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2628B9-2AB8-C54B-83B1-48B8EA4D103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9155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2628B9-2AB8-C54B-83B1-48B8EA4D1034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13479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2628B9-2AB8-C54B-83B1-48B8EA4D1034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01927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2628B9-2AB8-C54B-83B1-48B8EA4D1034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64828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21A1D-563A-6F4F-B3F1-E72536260257}" type="datetimeFigureOut">
              <a:rPr lang="en-US" smtClean="0"/>
              <a:t>4/30/2024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1557A-06E3-5E44-9860-AC313C67B1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18041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21A1D-563A-6F4F-B3F1-E72536260257}" type="datetimeFigureOut">
              <a:rPr lang="en-US" smtClean="0"/>
              <a:t>4/30/2024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1557A-06E3-5E44-9860-AC313C67B1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57917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21A1D-563A-6F4F-B3F1-E72536260257}" type="datetimeFigureOut">
              <a:rPr lang="en-US" smtClean="0"/>
              <a:t>4/30/2024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1557A-06E3-5E44-9860-AC313C67B1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77278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21A1D-563A-6F4F-B3F1-E72536260257}" type="datetimeFigureOut">
              <a:rPr lang="en-US" smtClean="0"/>
              <a:t>4/30/2024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1557A-06E3-5E44-9860-AC313C67B1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33879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21A1D-563A-6F4F-B3F1-E72536260257}" type="datetimeFigureOut">
              <a:rPr lang="en-US" smtClean="0"/>
              <a:t>4/30/2024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1557A-06E3-5E44-9860-AC313C67B1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08448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21A1D-563A-6F4F-B3F1-E72536260257}" type="datetimeFigureOut">
              <a:rPr lang="en-US" smtClean="0"/>
              <a:t>4/30/2024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1557A-06E3-5E44-9860-AC313C67B1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6606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21A1D-563A-6F4F-B3F1-E72536260257}" type="datetimeFigureOut">
              <a:rPr lang="en-US" smtClean="0"/>
              <a:t>4/30/2024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1557A-06E3-5E44-9860-AC313C67B1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91526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21A1D-563A-6F4F-B3F1-E72536260257}" type="datetimeFigureOut">
              <a:rPr lang="en-US" smtClean="0"/>
              <a:t>4/30/2024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1557A-06E3-5E44-9860-AC313C67B1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6903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21A1D-563A-6F4F-B3F1-E72536260257}" type="datetimeFigureOut">
              <a:rPr lang="en-US" smtClean="0"/>
              <a:t>4/30/2024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1557A-06E3-5E44-9860-AC313C67B1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83895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21A1D-563A-6F4F-B3F1-E72536260257}" type="datetimeFigureOut">
              <a:rPr lang="en-US" smtClean="0"/>
              <a:t>4/30/2024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1557A-06E3-5E44-9860-AC313C67B1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69556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21A1D-563A-6F4F-B3F1-E72536260257}" type="datetimeFigureOut">
              <a:rPr lang="en-US" smtClean="0"/>
              <a:t>4/30/2024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1557A-06E3-5E44-9860-AC313C67B1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09452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A21A1D-563A-6F4F-B3F1-E72536260257}" type="datetimeFigureOut">
              <a:rPr lang="en-US" smtClean="0"/>
              <a:t>4/30/2024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F1557A-06E3-5E44-9860-AC313C67B1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154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3" Type="http://schemas.openxmlformats.org/officeDocument/2006/relationships/image" Target="../media/image8.jpe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Relationship Id="rId1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2.png">
            <a:extLst>
              <a:ext uri="{FF2B5EF4-FFF2-40B4-BE49-F238E27FC236}">
                <a16:creationId xmlns:a16="http://schemas.microsoft.com/office/drawing/2014/main" id="{412177E6-C6E0-12D9-1466-B753209A9F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2600" y="-211164"/>
            <a:ext cx="10806799" cy="7280328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5430383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3E952BF-CE56-4B45-B7BE-87B0B042298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700" y="-9970"/>
            <a:ext cx="12166599" cy="685800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DE919653-EC3D-EB41-B51C-EB26E88F996D}"/>
              </a:ext>
            </a:extLst>
          </p:cNvPr>
          <p:cNvSpPr txBox="1">
            <a:spLocks/>
          </p:cNvSpPr>
          <p:nvPr/>
        </p:nvSpPr>
        <p:spPr>
          <a:xfrm>
            <a:off x="366678" y="232318"/>
            <a:ext cx="4561582" cy="919588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Moulton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BE5747D-1C04-2B49-B06F-A366665572D0}"/>
              </a:ext>
            </a:extLst>
          </p:cNvPr>
          <p:cNvSpPr txBox="1"/>
          <p:nvPr/>
        </p:nvSpPr>
        <p:spPr>
          <a:xfrm>
            <a:off x="366678" y="3395488"/>
            <a:ext cx="3858567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Clr>
                <a:srgbClr val="90BBAC"/>
              </a:buClr>
              <a:buFont typeface="Arial" panose="020B0604020202020204" pitchFamily="34" charset="0"/>
              <a:buChar char="•"/>
            </a:pPr>
            <a:r>
              <a:rPr lang="es-E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Tono 3G</a:t>
            </a:r>
          </a:p>
          <a:p>
            <a:pPr marL="285750" indent="-285750">
              <a:buClr>
                <a:srgbClr val="90BBAC"/>
              </a:buClr>
              <a:buFont typeface="Arial" panose="020B0604020202020204" pitchFamily="34" charset="0"/>
              <a:buChar char="•"/>
            </a:pPr>
            <a:r>
              <a:rPr lang="es-E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Centro de innovación en alimentos y bebidas</a:t>
            </a:r>
          </a:p>
          <a:p>
            <a:pPr marL="285750" indent="-285750">
              <a:buClr>
                <a:srgbClr val="90BBAC"/>
              </a:buClr>
              <a:buFont typeface="Arial" panose="020B0604020202020204" pitchFamily="34" charset="0"/>
              <a:buChar char="•"/>
            </a:pPr>
            <a:r>
              <a:rPr lang="es-E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Simulador de golf</a:t>
            </a:r>
          </a:p>
          <a:p>
            <a:pPr marL="285750" indent="-285750">
              <a:buClr>
                <a:srgbClr val="90BBAC"/>
              </a:buClr>
              <a:buFont typeface="Arial" panose="020B0604020202020204" pitchFamily="34" charset="0"/>
              <a:buChar char="•"/>
            </a:pPr>
            <a:r>
              <a:rPr lang="es-E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Canchas de baloncesto</a:t>
            </a:r>
          </a:p>
          <a:p>
            <a:pPr marL="285750" indent="-285750">
              <a:buClr>
                <a:srgbClr val="90BBAC"/>
              </a:buClr>
              <a:buFont typeface="Arial" panose="020B0604020202020204" pitchFamily="34" charset="0"/>
              <a:buChar char="•"/>
            </a:pPr>
            <a:r>
              <a:rPr lang="es-E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Campos de juego</a:t>
            </a:r>
          </a:p>
          <a:p>
            <a:pPr marL="285750" indent="-285750">
              <a:buClr>
                <a:srgbClr val="90BBAC"/>
              </a:buClr>
              <a:buFont typeface="Arial" panose="020B0604020202020204" pitchFamily="34" charset="0"/>
              <a:buChar char="•"/>
            </a:pPr>
            <a:r>
              <a:rPr lang="es-E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Pabellón de deportes</a:t>
            </a:r>
          </a:p>
          <a:p>
            <a:pPr marL="285750" indent="-285750">
              <a:buClr>
                <a:srgbClr val="90BBAC"/>
              </a:buClr>
              <a:buFont typeface="Arial" panose="020B0604020202020204" pitchFamily="34" charset="0"/>
              <a:buChar char="•"/>
            </a:pPr>
            <a:r>
              <a:rPr lang="es-ES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Gymnasio</a:t>
            </a:r>
            <a:endParaRPr lang="en-GB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7DEADB0-F3D3-5148-8D00-D2D9CECE8179}"/>
              </a:ext>
            </a:extLst>
          </p:cNvPr>
          <p:cNvSpPr txBox="1"/>
          <p:nvPr/>
        </p:nvSpPr>
        <p:spPr>
          <a:xfrm>
            <a:off x="412734" y="5572042"/>
            <a:ext cx="456158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>
                <a:solidFill>
                  <a:srgbClr val="90BBA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1-2 camas por habitación</a:t>
            </a:r>
          </a:p>
          <a:p>
            <a:r>
              <a:rPr lang="es-ES" b="1" dirty="0">
                <a:solidFill>
                  <a:srgbClr val="90BBA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Todas las habitaciones con baño privado.</a:t>
            </a:r>
            <a:endParaRPr lang="en-US" b="1" dirty="0">
              <a:solidFill>
                <a:srgbClr val="90BBAC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1030AA7-31D7-A6E7-62DF-DC778C58FE5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48538" y="342688"/>
            <a:ext cx="1984242" cy="198424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1F7A4C2-E818-1579-3B15-70AD5C937B5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48538" y="2426909"/>
            <a:ext cx="1984242" cy="198424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252D880-14CE-C034-3AF5-CEFF8854C0E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48538" y="4511130"/>
            <a:ext cx="1984242" cy="1984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02877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9BE501F-4D44-3E48-B4E8-119607098F0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A262BC2D-16D7-5A4E-BEBF-D9CEF11D4977}"/>
              </a:ext>
            </a:extLst>
          </p:cNvPr>
          <p:cNvSpPr txBox="1">
            <a:spLocks/>
          </p:cNvSpPr>
          <p:nvPr/>
        </p:nvSpPr>
        <p:spPr>
          <a:xfrm>
            <a:off x="252039" y="1330859"/>
            <a:ext cx="6433876" cy="5144892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en-US" sz="2800" b="1" dirty="0">
                <a:solidFill>
                  <a:srgbClr val="90BBA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ACADEMICO</a:t>
            </a:r>
          </a:p>
          <a:p>
            <a:pPr marL="342900" indent="-342900" algn="l">
              <a:lnSpc>
                <a:spcPct val="100000"/>
              </a:lnSpc>
              <a:buClr>
                <a:srgbClr val="90BBAC"/>
              </a:buClr>
              <a:buFont typeface="Arial" panose="020B0604020202020204" pitchFamily="34" charset="0"/>
              <a:buChar char="•"/>
            </a:pPr>
            <a:r>
              <a:rPr lang="en-US" sz="2200" dirty="0" err="1">
                <a:solidFill>
                  <a:srgbClr val="002C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Inglés</a:t>
            </a:r>
            <a:r>
              <a:rPr lang="en-US" sz="2200" dirty="0">
                <a:solidFill>
                  <a:srgbClr val="002C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2C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básico</a:t>
            </a:r>
            <a:endParaRPr lang="en-US" sz="2200" dirty="0">
              <a:solidFill>
                <a:srgbClr val="002C4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l">
              <a:lnSpc>
                <a:spcPct val="100000"/>
              </a:lnSpc>
              <a:buClr>
                <a:srgbClr val="90BBAC"/>
              </a:buClr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002C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Ingles </a:t>
            </a:r>
            <a:r>
              <a:rPr lang="en-US" sz="2200" dirty="0" err="1">
                <a:solidFill>
                  <a:srgbClr val="002C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academico</a:t>
            </a:r>
            <a:endParaRPr lang="en-US" sz="2200" dirty="0">
              <a:solidFill>
                <a:srgbClr val="002C4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l">
              <a:lnSpc>
                <a:spcPct val="100000"/>
              </a:lnSpc>
              <a:buClr>
                <a:srgbClr val="90BBAC"/>
              </a:buClr>
              <a:buFont typeface="Arial" panose="020B0604020202020204" pitchFamily="34" charset="0"/>
              <a:buChar char="•"/>
            </a:pPr>
            <a:r>
              <a:rPr lang="en-US" sz="2200" dirty="0" err="1">
                <a:solidFill>
                  <a:srgbClr val="002C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Inglés</a:t>
            </a:r>
            <a:r>
              <a:rPr lang="en-US" sz="2200" dirty="0">
                <a:solidFill>
                  <a:srgbClr val="002C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sz="2200" dirty="0" err="1">
                <a:solidFill>
                  <a:srgbClr val="002C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negocios</a:t>
            </a:r>
            <a:endParaRPr lang="en-US" sz="2200" dirty="0">
              <a:solidFill>
                <a:srgbClr val="002C4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l">
              <a:lnSpc>
                <a:spcPct val="100000"/>
              </a:lnSpc>
              <a:buClr>
                <a:srgbClr val="90BBAC"/>
              </a:buClr>
              <a:buFont typeface="Arial" panose="020B0604020202020204" pitchFamily="34" charset="0"/>
              <a:buChar char="•"/>
            </a:pPr>
            <a:r>
              <a:rPr lang="en-US" sz="2200" dirty="0" err="1">
                <a:solidFill>
                  <a:srgbClr val="002C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Aprendizaje</a:t>
            </a:r>
            <a:r>
              <a:rPr lang="en-US" sz="2200" dirty="0">
                <a:solidFill>
                  <a:srgbClr val="002C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 </a:t>
            </a:r>
            <a:r>
              <a:rPr lang="en-US" sz="2200" dirty="0" err="1">
                <a:solidFill>
                  <a:srgbClr val="002C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innovación</a:t>
            </a:r>
            <a:endParaRPr lang="en-US" sz="2200" dirty="0">
              <a:solidFill>
                <a:srgbClr val="002C4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l">
              <a:lnSpc>
                <a:spcPct val="100000"/>
              </a:lnSpc>
              <a:buClr>
                <a:srgbClr val="90BBAC"/>
              </a:buClr>
              <a:buFont typeface="Arial" panose="020B0604020202020204" pitchFamily="34" charset="0"/>
              <a:buChar char="•"/>
            </a:pPr>
            <a:r>
              <a:rPr lang="en-US" sz="2200" dirty="0" err="1">
                <a:solidFill>
                  <a:srgbClr val="002C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Enfoque</a:t>
            </a:r>
            <a:endParaRPr lang="en-US" sz="2200" dirty="0">
              <a:solidFill>
                <a:srgbClr val="002C4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l">
              <a:lnSpc>
                <a:spcPct val="100000"/>
              </a:lnSpc>
              <a:buClr>
                <a:srgbClr val="90BBAC"/>
              </a:buClr>
              <a:buFont typeface="Arial" panose="020B0604020202020204" pitchFamily="34" charset="0"/>
              <a:buChar char="•"/>
            </a:pPr>
            <a:r>
              <a:rPr lang="en-US" sz="2200" dirty="0" err="1">
                <a:solidFill>
                  <a:srgbClr val="002C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Cursos</a:t>
            </a:r>
            <a:r>
              <a:rPr lang="en-US" sz="2200" dirty="0">
                <a:solidFill>
                  <a:srgbClr val="002C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examen</a:t>
            </a:r>
          </a:p>
          <a:p>
            <a:pPr marL="342900" indent="-342900" algn="l">
              <a:lnSpc>
                <a:spcPct val="100000"/>
              </a:lnSpc>
              <a:buClr>
                <a:srgbClr val="90BBAC"/>
              </a:buClr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002C4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lnSpc>
                <a:spcPct val="100000"/>
              </a:lnSpc>
            </a:pPr>
            <a:r>
              <a:rPr lang="en-US" sz="2800" b="1" dirty="0">
                <a:solidFill>
                  <a:srgbClr val="90BBA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OCIO</a:t>
            </a:r>
          </a:p>
          <a:p>
            <a:pPr marL="342900" indent="-342900" algn="l">
              <a:lnSpc>
                <a:spcPct val="100000"/>
              </a:lnSpc>
              <a:buClr>
                <a:srgbClr val="90BBAC"/>
              </a:buClr>
              <a:buFont typeface="Arial" panose="020B0604020202020204" pitchFamily="34" charset="0"/>
              <a:buChar char="•"/>
            </a:pPr>
            <a:r>
              <a:rPr lang="es-ES" sz="2200" dirty="0" err="1">
                <a:latin typeface="Arial" panose="020B0604020202020204" pitchFamily="34" charset="0"/>
                <a:cs typeface="Arial" panose="020B0604020202020204" pitchFamily="34" charset="0"/>
              </a:rPr>
              <a:t>Multideportes</a:t>
            </a:r>
            <a:r>
              <a:rPr lang="es-ES" sz="2200" dirty="0">
                <a:latin typeface="Arial" panose="020B0604020202020204" pitchFamily="34" charset="0"/>
                <a:cs typeface="Arial" panose="020B0604020202020204" pitchFamily="34" charset="0"/>
              </a:rPr>
              <a:t> y actividades</a:t>
            </a:r>
          </a:p>
          <a:p>
            <a:pPr marL="342900" indent="-342900" algn="l">
              <a:lnSpc>
                <a:spcPct val="100000"/>
              </a:lnSpc>
              <a:buClr>
                <a:srgbClr val="90BBAC"/>
              </a:buClr>
              <a:buFont typeface="Arial" panose="020B0604020202020204" pitchFamily="34" charset="0"/>
              <a:buChar char="•"/>
            </a:pPr>
            <a:r>
              <a:rPr lang="es-ES" sz="2200" dirty="0">
                <a:latin typeface="Arial" panose="020B0604020202020204" pitchFamily="34" charset="0"/>
                <a:cs typeface="Arial" panose="020B0604020202020204" pitchFamily="34" charset="0"/>
              </a:rPr>
              <a:t>Opciones profesionales</a:t>
            </a:r>
          </a:p>
          <a:p>
            <a:pPr marL="342900" indent="-342900" algn="l">
              <a:lnSpc>
                <a:spcPct val="100000"/>
              </a:lnSpc>
              <a:buClr>
                <a:srgbClr val="90BBAC"/>
              </a:buClr>
              <a:buFont typeface="Arial" panose="020B0604020202020204" pitchFamily="34" charset="0"/>
              <a:buChar char="•"/>
            </a:pPr>
            <a:r>
              <a:rPr lang="es-ES" sz="2200" dirty="0">
                <a:latin typeface="Arial" panose="020B0604020202020204" pitchFamily="34" charset="0"/>
                <a:cs typeface="Arial" panose="020B0604020202020204" pitchFamily="34" charset="0"/>
              </a:rPr>
              <a:t>Experiencia BSS con True Me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l">
              <a:lnSpc>
                <a:spcPct val="100000"/>
              </a:lnSpc>
              <a:buClr>
                <a:srgbClr val="90BBAC"/>
              </a:buClr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002C4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lnSpc>
                <a:spcPct val="100000"/>
              </a:lnSpc>
            </a:pPr>
            <a:r>
              <a:rPr lang="en-US" sz="2800" b="1" dirty="0">
                <a:solidFill>
                  <a:srgbClr val="90BBA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CULTURAL</a:t>
            </a:r>
          </a:p>
          <a:p>
            <a:pPr marL="342900" indent="-342900" algn="l">
              <a:lnSpc>
                <a:spcPct val="100000"/>
              </a:lnSpc>
              <a:buClr>
                <a:srgbClr val="90BBAC"/>
              </a:buClr>
              <a:buFont typeface="Arial" panose="020B0604020202020204" pitchFamily="34" charset="0"/>
              <a:buChar char="•"/>
            </a:pP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Excursiones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l">
              <a:lnSpc>
                <a:spcPct val="100000"/>
              </a:lnSpc>
              <a:buClr>
                <a:srgbClr val="90BBAC"/>
              </a:buClr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002C4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DBB9028B-5087-694C-B6D5-B681FF95AA2E}"/>
              </a:ext>
            </a:extLst>
          </p:cNvPr>
          <p:cNvSpPr txBox="1">
            <a:spLocks/>
          </p:cNvSpPr>
          <p:nvPr/>
        </p:nvSpPr>
        <p:spPr>
          <a:xfrm>
            <a:off x="252039" y="306783"/>
            <a:ext cx="6980033" cy="845123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800" b="1" dirty="0" err="1">
                <a:solidFill>
                  <a:srgbClr val="90BBA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Programa</a:t>
            </a:r>
            <a:endParaRPr lang="en-US" sz="4800" b="1" dirty="0">
              <a:solidFill>
                <a:srgbClr val="90BBA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Imagen 1" descr="Logotipo&#10;&#10;Descripción generada automáticamente">
            <a:extLst>
              <a:ext uri="{FF2B5EF4-FFF2-40B4-BE49-F238E27FC236}">
                <a16:creationId xmlns:a16="http://schemas.microsoft.com/office/drawing/2014/main" id="{809EE650-C740-166B-11ED-CD34135B63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60092" y="73740"/>
            <a:ext cx="1372916" cy="1372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0159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CDA74B9-5BE1-7E49-8B6C-8A318FF60CD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99486F54-6243-3A4B-99F5-A2961AE89A59}"/>
              </a:ext>
            </a:extLst>
          </p:cNvPr>
          <p:cNvSpPr txBox="1">
            <a:spLocks/>
          </p:cNvSpPr>
          <p:nvPr/>
        </p:nvSpPr>
        <p:spPr>
          <a:xfrm>
            <a:off x="252039" y="306783"/>
            <a:ext cx="6980033" cy="845123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800" b="1" dirty="0" err="1">
                <a:solidFill>
                  <a:srgbClr val="90BBA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Academico</a:t>
            </a:r>
            <a:endParaRPr lang="en-US" sz="4800" b="1" dirty="0">
              <a:solidFill>
                <a:srgbClr val="90BBA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325CEC9-CB92-DA40-8CF2-BA116BE42380}"/>
              </a:ext>
            </a:extLst>
          </p:cNvPr>
          <p:cNvSpPr txBox="1">
            <a:spLocks/>
          </p:cNvSpPr>
          <p:nvPr/>
        </p:nvSpPr>
        <p:spPr>
          <a:xfrm>
            <a:off x="252039" y="2295796"/>
            <a:ext cx="7926277" cy="4137434"/>
          </a:xfrm>
          <a:prstGeom prst="rect">
            <a:avLst/>
          </a:prstGeom>
          <a:noFill/>
          <a:effectLst/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en-US" sz="2400" b="1" dirty="0" err="1">
                <a:solidFill>
                  <a:srgbClr val="90BBA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Inglés</a:t>
            </a:r>
            <a:r>
              <a:rPr lang="en-US" sz="2400" b="1" dirty="0">
                <a:solidFill>
                  <a:srgbClr val="90BBA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90BBA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básico</a:t>
            </a:r>
            <a:endParaRPr lang="en-US" sz="2400" b="1" dirty="0">
              <a:solidFill>
                <a:srgbClr val="90BBA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l">
              <a:lnSpc>
                <a:spcPct val="100000"/>
              </a:lnSpc>
              <a:buClr>
                <a:srgbClr val="90BBAC"/>
              </a:buClr>
              <a:buFont typeface="Arial" panose="020B0604020202020204" pitchFamily="34" charset="0"/>
              <a:buChar char="•"/>
            </a:pPr>
            <a:r>
              <a:rPr lang="es-ES" sz="1800" dirty="0">
                <a:solidFill>
                  <a:srgbClr val="002C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Mejorar las habilidades de lectura, escritura, expresión oral y escucha.</a:t>
            </a:r>
          </a:p>
          <a:p>
            <a:pPr marL="285750" indent="-285750" algn="l">
              <a:lnSpc>
                <a:spcPct val="100000"/>
              </a:lnSpc>
              <a:buClr>
                <a:srgbClr val="90BBAC"/>
              </a:buClr>
              <a:buFont typeface="Arial" panose="020B0604020202020204" pitchFamily="34" charset="0"/>
              <a:buChar char="•"/>
            </a:pPr>
            <a:r>
              <a:rPr lang="es-ES" sz="1800" dirty="0">
                <a:solidFill>
                  <a:srgbClr val="002C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Ampliar vocabulario</a:t>
            </a:r>
          </a:p>
          <a:p>
            <a:pPr marL="285750" indent="-285750" algn="l">
              <a:lnSpc>
                <a:spcPct val="100000"/>
              </a:lnSpc>
              <a:buClr>
                <a:srgbClr val="90BBAC"/>
              </a:buClr>
              <a:buFont typeface="Arial" panose="020B0604020202020204" pitchFamily="34" charset="0"/>
              <a:buChar char="•"/>
            </a:pPr>
            <a:r>
              <a:rPr lang="es-ES" sz="1800" dirty="0">
                <a:solidFill>
                  <a:srgbClr val="002C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Mejorar la precisión hablada y escrita</a:t>
            </a:r>
          </a:p>
          <a:p>
            <a:pPr marL="285750" indent="-285750" algn="l">
              <a:lnSpc>
                <a:spcPct val="100000"/>
              </a:lnSpc>
              <a:buClr>
                <a:srgbClr val="90BBAC"/>
              </a:buClr>
              <a:buFont typeface="Arial" panose="020B0604020202020204" pitchFamily="34" charset="0"/>
              <a:buChar char="•"/>
            </a:pPr>
            <a:r>
              <a:rPr lang="es-ES" sz="1800" dirty="0">
                <a:solidFill>
                  <a:srgbClr val="002C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mejorar la fluidez</a:t>
            </a:r>
          </a:p>
          <a:p>
            <a:pPr marL="285750" indent="-285750" algn="l">
              <a:lnSpc>
                <a:spcPct val="100000"/>
              </a:lnSpc>
              <a:buClr>
                <a:srgbClr val="90BBAC"/>
              </a:buClr>
              <a:buFont typeface="Arial" panose="020B0604020202020204" pitchFamily="34" charset="0"/>
              <a:buChar char="•"/>
            </a:pPr>
            <a:endParaRPr lang="en-US" sz="1800" dirty="0">
              <a:solidFill>
                <a:srgbClr val="002C4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lnSpc>
                <a:spcPct val="100000"/>
              </a:lnSpc>
            </a:pPr>
            <a:r>
              <a:rPr lang="en-US" sz="2400" b="1" dirty="0">
                <a:solidFill>
                  <a:srgbClr val="90BBA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Ingles </a:t>
            </a:r>
            <a:r>
              <a:rPr lang="en-US" sz="2400" b="1" dirty="0" err="1">
                <a:solidFill>
                  <a:srgbClr val="90BBA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academico</a:t>
            </a:r>
            <a:r>
              <a:rPr lang="en-US" sz="2400" b="1" dirty="0">
                <a:solidFill>
                  <a:srgbClr val="90BBA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(Moulton)</a:t>
            </a:r>
          </a:p>
          <a:p>
            <a:pPr marL="285750" indent="-285750" algn="l">
              <a:lnSpc>
                <a:spcPct val="100000"/>
              </a:lnSpc>
              <a:buClr>
                <a:srgbClr val="90BBAC"/>
              </a:buClr>
              <a:buFont typeface="Arial" panose="020B0604020202020204" pitchFamily="34" charset="0"/>
              <a:buChar char="•"/>
            </a:pPr>
            <a:r>
              <a:rPr lang="es-ES" sz="1800" dirty="0">
                <a:solidFill>
                  <a:srgbClr val="002C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Mejorar la comprensión de textos académicos escritos y hablados.</a:t>
            </a:r>
          </a:p>
          <a:p>
            <a:pPr marL="285750" indent="-285750" algn="l">
              <a:lnSpc>
                <a:spcPct val="100000"/>
              </a:lnSpc>
              <a:buClr>
                <a:srgbClr val="90BBAC"/>
              </a:buClr>
              <a:buFont typeface="Arial" panose="020B0604020202020204" pitchFamily="34" charset="0"/>
              <a:buChar char="•"/>
            </a:pPr>
            <a:r>
              <a:rPr lang="es-ES" sz="1800" dirty="0">
                <a:solidFill>
                  <a:srgbClr val="002C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Desarrollar habilidades de lectura y toma de notas.</a:t>
            </a:r>
          </a:p>
          <a:p>
            <a:pPr marL="285750" indent="-285750" algn="l">
              <a:lnSpc>
                <a:spcPct val="100000"/>
              </a:lnSpc>
              <a:buClr>
                <a:srgbClr val="90BBAC"/>
              </a:buClr>
              <a:buFont typeface="Arial" panose="020B0604020202020204" pitchFamily="34" charset="0"/>
              <a:buChar char="•"/>
            </a:pPr>
            <a:r>
              <a:rPr lang="es-ES" sz="1800" dirty="0">
                <a:solidFill>
                  <a:srgbClr val="002C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Organizar y escribir ensayos académicos.</a:t>
            </a:r>
          </a:p>
          <a:p>
            <a:pPr marL="285750" indent="-285750" algn="l">
              <a:lnSpc>
                <a:spcPct val="100000"/>
              </a:lnSpc>
              <a:buClr>
                <a:srgbClr val="90BBAC"/>
              </a:buClr>
              <a:buFont typeface="Arial" panose="020B0604020202020204" pitchFamily="34" charset="0"/>
              <a:buChar char="•"/>
            </a:pPr>
            <a:r>
              <a:rPr lang="es-ES" sz="1800" dirty="0">
                <a:solidFill>
                  <a:srgbClr val="002C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Mejorar las habilidades de aprendizaje independiente.</a:t>
            </a:r>
          </a:p>
          <a:p>
            <a:pPr marL="285750" indent="-285750" algn="l">
              <a:lnSpc>
                <a:spcPct val="100000"/>
              </a:lnSpc>
              <a:buClr>
                <a:srgbClr val="90BBAC"/>
              </a:buClr>
              <a:buFont typeface="Arial" panose="020B0604020202020204" pitchFamily="34" charset="0"/>
              <a:buChar char="•"/>
            </a:pPr>
            <a:r>
              <a:rPr lang="es-ES" sz="1800" dirty="0">
                <a:solidFill>
                  <a:srgbClr val="002C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Desarrollar el pensamiento crítico</a:t>
            </a:r>
          </a:p>
          <a:p>
            <a:pPr marL="285750" indent="-285750" algn="l">
              <a:lnSpc>
                <a:spcPct val="100000"/>
              </a:lnSpc>
              <a:buClr>
                <a:srgbClr val="90BBAC"/>
              </a:buClr>
              <a:buFont typeface="Arial" panose="020B0604020202020204" pitchFamily="34" charset="0"/>
              <a:buChar char="•"/>
            </a:pPr>
            <a:r>
              <a:rPr lang="es-ES" sz="1800" dirty="0">
                <a:solidFill>
                  <a:srgbClr val="002C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Mejorar las habilidades de debate sobre temas académicos.</a:t>
            </a:r>
            <a:endParaRPr lang="en-US" sz="1800" dirty="0">
              <a:solidFill>
                <a:srgbClr val="002C4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Imagen 1" descr="Logotipo&#10;&#10;Descripción generada automáticamente">
            <a:extLst>
              <a:ext uri="{FF2B5EF4-FFF2-40B4-BE49-F238E27FC236}">
                <a16:creationId xmlns:a16="http://schemas.microsoft.com/office/drawing/2014/main" id="{8854B91C-F5E2-BD8B-A85A-91E91DDBE0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60092" y="73740"/>
            <a:ext cx="1372916" cy="1372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3962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5AA51DB-7B1F-9248-EE8E-D69B3861394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700" y="0"/>
            <a:ext cx="12166599" cy="685800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32112132-EA4B-DEF5-6555-CB6FA16CC5EA}"/>
              </a:ext>
            </a:extLst>
          </p:cNvPr>
          <p:cNvSpPr txBox="1">
            <a:spLocks/>
          </p:cNvSpPr>
          <p:nvPr/>
        </p:nvSpPr>
        <p:spPr>
          <a:xfrm>
            <a:off x="252039" y="306783"/>
            <a:ext cx="6980033" cy="845123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800" b="1" dirty="0" err="1">
                <a:solidFill>
                  <a:srgbClr val="90BBA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Academico</a:t>
            </a:r>
            <a:endParaRPr lang="en-US" sz="4800" b="1" dirty="0">
              <a:solidFill>
                <a:srgbClr val="90BBA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27BADC92-88B5-0116-BE04-DEBC599C9423}"/>
              </a:ext>
            </a:extLst>
          </p:cNvPr>
          <p:cNvSpPr txBox="1">
            <a:spLocks/>
          </p:cNvSpPr>
          <p:nvPr/>
        </p:nvSpPr>
        <p:spPr>
          <a:xfrm>
            <a:off x="252039" y="2630466"/>
            <a:ext cx="6052209" cy="4227534"/>
          </a:xfrm>
          <a:prstGeom prst="rect">
            <a:avLst/>
          </a:prstGeom>
          <a:noFill/>
          <a:effectLst/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en-US" sz="2400" b="1" dirty="0" err="1">
                <a:solidFill>
                  <a:srgbClr val="90BBA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Inglés</a:t>
            </a:r>
            <a:r>
              <a:rPr lang="en-US" sz="2400" b="1" dirty="0">
                <a:solidFill>
                  <a:srgbClr val="90BBA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sz="2400" b="1" dirty="0" err="1">
                <a:solidFill>
                  <a:srgbClr val="90BBA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negocios</a:t>
            </a:r>
            <a:r>
              <a:rPr lang="en-US" sz="2400" b="1" dirty="0">
                <a:solidFill>
                  <a:srgbClr val="90BBA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(Moulton)</a:t>
            </a:r>
          </a:p>
          <a:p>
            <a:pPr marL="285750" indent="-285750" algn="l">
              <a:lnSpc>
                <a:spcPct val="100000"/>
              </a:lnSpc>
              <a:buClr>
                <a:srgbClr val="90BBAC"/>
              </a:buClr>
              <a:buFont typeface="Arial" panose="020B0604020202020204" pitchFamily="34" charset="0"/>
              <a:buChar char="•"/>
            </a:pPr>
            <a:r>
              <a:rPr lang="es-ES" sz="1800" dirty="0">
                <a:solidFill>
                  <a:srgbClr val="002C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Ampliar el vocabulario dentro de contextos empresariales como el comercio, las finanzas, los seguros, la banca y el comercio internacional.</a:t>
            </a:r>
          </a:p>
          <a:p>
            <a:pPr marL="285750" indent="-285750" algn="l">
              <a:lnSpc>
                <a:spcPct val="100000"/>
              </a:lnSpc>
              <a:buClr>
                <a:srgbClr val="90BBAC"/>
              </a:buClr>
              <a:buFont typeface="Arial" panose="020B0604020202020204" pitchFamily="34" charset="0"/>
              <a:buChar char="•"/>
            </a:pPr>
            <a:r>
              <a:rPr lang="es-ES" sz="1800" dirty="0">
                <a:solidFill>
                  <a:srgbClr val="002C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Practicar sus habilidades comunicativas.</a:t>
            </a:r>
          </a:p>
          <a:p>
            <a:pPr marL="285750" indent="-285750" algn="l">
              <a:lnSpc>
                <a:spcPct val="100000"/>
              </a:lnSpc>
              <a:buClr>
                <a:srgbClr val="90BBAC"/>
              </a:buClr>
              <a:buFont typeface="Arial" panose="020B0604020202020204" pitchFamily="34" charset="0"/>
              <a:buChar char="•"/>
            </a:pPr>
            <a:r>
              <a:rPr lang="es-ES" sz="1800" dirty="0">
                <a:solidFill>
                  <a:srgbClr val="002C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Refinar estructuras gramaticales</a:t>
            </a:r>
          </a:p>
          <a:p>
            <a:pPr marL="285750" indent="-285750" algn="l">
              <a:lnSpc>
                <a:spcPct val="100000"/>
              </a:lnSpc>
              <a:buClr>
                <a:srgbClr val="90BBAC"/>
              </a:buClr>
              <a:buFont typeface="Arial" panose="020B0604020202020204" pitchFamily="34" charset="0"/>
              <a:buChar char="•"/>
            </a:pPr>
            <a:r>
              <a:rPr lang="es-ES" sz="1800" dirty="0">
                <a:solidFill>
                  <a:srgbClr val="002C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Mejorar la confianza para realizar negocios en inglés.</a:t>
            </a:r>
          </a:p>
          <a:p>
            <a:pPr marL="285750" indent="-285750" algn="l">
              <a:lnSpc>
                <a:spcPct val="100000"/>
              </a:lnSpc>
              <a:buClr>
                <a:srgbClr val="90BBAC"/>
              </a:buClr>
              <a:buFont typeface="Arial" panose="020B0604020202020204" pitchFamily="34" charset="0"/>
              <a:buChar char="•"/>
            </a:pPr>
            <a:endParaRPr lang="en-US" sz="1800" dirty="0">
              <a:solidFill>
                <a:srgbClr val="002C4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lnSpc>
                <a:spcPct val="100000"/>
              </a:lnSpc>
              <a:buClr>
                <a:srgbClr val="90BBAC"/>
              </a:buClr>
            </a:pPr>
            <a:r>
              <a:rPr lang="en-US" sz="2400" b="1" dirty="0" err="1">
                <a:solidFill>
                  <a:srgbClr val="90BBA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Aprendizaje</a:t>
            </a:r>
            <a:r>
              <a:rPr lang="en-US" sz="2400" b="1" dirty="0">
                <a:solidFill>
                  <a:srgbClr val="90BBA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 </a:t>
            </a:r>
            <a:r>
              <a:rPr lang="en-US" sz="2400" b="1" dirty="0" err="1">
                <a:solidFill>
                  <a:srgbClr val="90BBA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innovación</a:t>
            </a:r>
            <a:endParaRPr lang="en-US" sz="2400" b="1" dirty="0">
              <a:solidFill>
                <a:srgbClr val="90BBA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l">
              <a:lnSpc>
                <a:spcPct val="100000"/>
              </a:lnSpc>
              <a:buClr>
                <a:srgbClr val="90BBAC"/>
              </a:buClr>
              <a:buFont typeface="Arial" panose="020B0604020202020204" pitchFamily="34" charset="0"/>
              <a:buChar char="•"/>
            </a:pPr>
            <a:r>
              <a:rPr lang="es-ES" sz="1800" dirty="0">
                <a:solidFill>
                  <a:srgbClr val="0229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Proyectos basados en tareas</a:t>
            </a:r>
          </a:p>
          <a:p>
            <a:pPr marL="285750" indent="-285750" algn="l">
              <a:lnSpc>
                <a:spcPct val="100000"/>
              </a:lnSpc>
              <a:buClr>
                <a:srgbClr val="90BBAC"/>
              </a:buClr>
              <a:buFont typeface="Arial" panose="020B0604020202020204" pitchFamily="34" charset="0"/>
              <a:buChar char="•"/>
            </a:pPr>
            <a:r>
              <a:rPr lang="es-ES" sz="1800" dirty="0">
                <a:solidFill>
                  <a:srgbClr val="0229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Tecnología y comunicación digital</a:t>
            </a:r>
          </a:p>
          <a:p>
            <a:pPr marL="285750" indent="-285750" algn="l">
              <a:lnSpc>
                <a:spcPct val="100000"/>
              </a:lnSpc>
              <a:buClr>
                <a:srgbClr val="90BBAC"/>
              </a:buClr>
              <a:buFont typeface="Arial" panose="020B0604020202020204" pitchFamily="34" charset="0"/>
              <a:buChar char="•"/>
            </a:pPr>
            <a:r>
              <a:rPr lang="es-ES" sz="1800" dirty="0">
                <a:solidFill>
                  <a:srgbClr val="0229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Centrarse en el aprendizaje del siglo XXI (colaboración, comunicación, creatividad y pensamiento crítico)</a:t>
            </a:r>
            <a:endParaRPr lang="en-GB" sz="1800" dirty="0">
              <a:solidFill>
                <a:srgbClr val="02294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l">
              <a:lnSpc>
                <a:spcPct val="100000"/>
              </a:lnSpc>
              <a:spcAft>
                <a:spcPts val="1200"/>
              </a:spcAft>
              <a:buClr>
                <a:srgbClr val="90BBAC"/>
              </a:buClr>
              <a:buFont typeface="Arial" panose="020B0604020202020204" pitchFamily="34" charset="0"/>
              <a:buChar char="•"/>
            </a:pPr>
            <a:endParaRPr lang="en-US" sz="1800" dirty="0">
              <a:solidFill>
                <a:srgbClr val="002C4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Imagen 1" descr="Logotipo&#10;&#10;Descripción generada automáticamente">
            <a:extLst>
              <a:ext uri="{FF2B5EF4-FFF2-40B4-BE49-F238E27FC236}">
                <a16:creationId xmlns:a16="http://schemas.microsoft.com/office/drawing/2014/main" id="{87C40146-1862-2B43-8442-CFC43037DA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60092" y="73740"/>
            <a:ext cx="1372916" cy="1372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81660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CDA74B9-5BE1-7E49-8B6C-8A318FF60CD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56B5651-D1FA-5046-A187-5D0FD5B8DE95}"/>
              </a:ext>
            </a:extLst>
          </p:cNvPr>
          <p:cNvSpPr txBox="1"/>
          <p:nvPr/>
        </p:nvSpPr>
        <p:spPr>
          <a:xfrm>
            <a:off x="5999967" y="659011"/>
            <a:ext cx="6705600" cy="55399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00000"/>
              </a:lnSpc>
              <a:spcAft>
                <a:spcPts val="1200"/>
              </a:spcAft>
            </a:pPr>
            <a:r>
              <a:rPr lang="en-US" sz="2800" b="1" dirty="0" err="1">
                <a:solidFill>
                  <a:srgbClr val="90BBA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Cursos</a:t>
            </a:r>
            <a:r>
              <a:rPr lang="en-US" sz="2800" b="1" dirty="0">
                <a:solidFill>
                  <a:srgbClr val="90BBA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examen</a:t>
            </a:r>
          </a:p>
          <a:p>
            <a:pPr marL="285750" indent="-285750">
              <a:spcAft>
                <a:spcPts val="600"/>
              </a:spcAft>
              <a:buClr>
                <a:srgbClr val="90BBAC"/>
              </a:buClr>
              <a:buFont typeface="Arial" panose="020B0604020202020204" pitchFamily="34" charset="0"/>
              <a:buChar char="•"/>
            </a:pPr>
            <a:r>
              <a:rPr lang="en-GB" sz="2200" dirty="0">
                <a:latin typeface="Arial" panose="020B0604020202020204" pitchFamily="34" charset="0"/>
                <a:cs typeface="Arial" panose="020B0604020202020204" pitchFamily="34" charset="0"/>
              </a:rPr>
              <a:t>Cambridge B1 Preliminary</a:t>
            </a:r>
          </a:p>
          <a:p>
            <a:pPr marL="285750" indent="-285750">
              <a:spcAft>
                <a:spcPts val="600"/>
              </a:spcAft>
              <a:buClr>
                <a:srgbClr val="90BBAC"/>
              </a:buClr>
              <a:buFont typeface="Arial" panose="020B0604020202020204" pitchFamily="34" charset="0"/>
              <a:buChar char="•"/>
            </a:pPr>
            <a:r>
              <a:rPr lang="en-GB" sz="2200" dirty="0">
                <a:latin typeface="Arial" panose="020B0604020202020204" pitchFamily="34" charset="0"/>
                <a:cs typeface="Arial" panose="020B0604020202020204" pitchFamily="34" charset="0"/>
              </a:rPr>
              <a:t>Cambridge B2 Intermediate</a:t>
            </a:r>
          </a:p>
          <a:p>
            <a:pPr marL="285750" indent="-285750">
              <a:spcAft>
                <a:spcPts val="600"/>
              </a:spcAft>
              <a:buClr>
                <a:srgbClr val="90BBAC"/>
              </a:buClr>
              <a:buFont typeface="Arial" panose="020B0604020202020204" pitchFamily="34" charset="0"/>
              <a:buChar char="•"/>
            </a:pPr>
            <a:r>
              <a:rPr lang="en-GB" sz="2200" dirty="0">
                <a:latin typeface="Arial" panose="020B0604020202020204" pitchFamily="34" charset="0"/>
                <a:cs typeface="Arial" panose="020B0604020202020204" pitchFamily="34" charset="0"/>
              </a:rPr>
              <a:t>Cambridge C1 Advanced</a:t>
            </a:r>
          </a:p>
          <a:p>
            <a:pPr marL="285750" indent="-285750">
              <a:spcAft>
                <a:spcPts val="600"/>
              </a:spcAft>
              <a:buClr>
                <a:srgbClr val="90BBAC"/>
              </a:buClr>
              <a:buFont typeface="Arial" panose="020B0604020202020204" pitchFamily="34" charset="0"/>
              <a:buChar char="•"/>
            </a:pPr>
            <a:r>
              <a:rPr lang="en-GB" sz="2200" dirty="0">
                <a:latin typeface="Arial" panose="020B0604020202020204" pitchFamily="34" charset="0"/>
                <a:cs typeface="Arial" panose="020B0604020202020204" pitchFamily="34" charset="0"/>
              </a:rPr>
              <a:t>IELTS</a:t>
            </a:r>
          </a:p>
          <a:p>
            <a:pPr marL="285750" indent="-285750">
              <a:spcAft>
                <a:spcPts val="600"/>
              </a:spcAft>
              <a:buClr>
                <a:srgbClr val="90BBAC"/>
              </a:buClr>
              <a:buFont typeface="Arial" panose="020B0604020202020204" pitchFamily="34" charset="0"/>
              <a:buChar char="•"/>
            </a:pPr>
            <a:r>
              <a:rPr lang="en-GB" sz="2200" dirty="0">
                <a:latin typeface="Arial" panose="020B0604020202020204" pitchFamily="34" charset="0"/>
                <a:cs typeface="Arial" panose="020B0604020202020204" pitchFamily="34" charset="0"/>
              </a:rPr>
              <a:t>Trinity Stars: Young performers in English</a:t>
            </a:r>
          </a:p>
          <a:p>
            <a:pPr marL="285750" indent="-285750">
              <a:spcAft>
                <a:spcPts val="600"/>
              </a:spcAft>
              <a:buClr>
                <a:srgbClr val="90BBAC"/>
              </a:buClr>
              <a:buFont typeface="Arial" panose="020B0604020202020204" pitchFamily="34" charset="0"/>
              <a:buChar char="•"/>
            </a:pPr>
            <a:r>
              <a:rPr lang="en-GB" sz="2200" dirty="0">
                <a:latin typeface="Arial" panose="020B0604020202020204" pitchFamily="34" charset="0"/>
                <a:cs typeface="Arial" panose="020B0604020202020204" pitchFamily="34" charset="0"/>
              </a:rPr>
              <a:t>Trinity College Communication Skills</a:t>
            </a:r>
          </a:p>
          <a:p>
            <a:pPr>
              <a:spcAft>
                <a:spcPts val="1200"/>
              </a:spcAft>
            </a:pPr>
            <a:r>
              <a:rPr lang="en-US" sz="2800" b="1" dirty="0" err="1">
                <a:solidFill>
                  <a:srgbClr val="90BBA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Incluye</a:t>
            </a:r>
            <a:endParaRPr lang="en-US" sz="2800" b="1" dirty="0">
              <a:solidFill>
                <a:srgbClr val="90BBA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spcAft>
                <a:spcPts val="600"/>
              </a:spcAft>
              <a:buClr>
                <a:srgbClr val="90BBAC"/>
              </a:buClr>
              <a:buFont typeface="Arial" panose="020B0604020202020204" pitchFamily="34" charset="0"/>
              <a:buChar char="•"/>
            </a:pPr>
            <a:r>
              <a:rPr lang="en-GB" sz="2200" dirty="0">
                <a:latin typeface="Arial" panose="020B0604020202020204" pitchFamily="34" charset="0"/>
                <a:cs typeface="Arial" panose="020B0604020202020204" pitchFamily="34" charset="0"/>
              </a:rPr>
              <a:t>Dedicated Exam Prep</a:t>
            </a:r>
          </a:p>
          <a:p>
            <a:pPr marL="285750" indent="-285750">
              <a:spcAft>
                <a:spcPts val="600"/>
              </a:spcAft>
              <a:buClr>
                <a:srgbClr val="90BBAC"/>
              </a:buClr>
              <a:buFont typeface="Arial" panose="020B0604020202020204" pitchFamily="34" charset="0"/>
              <a:buChar char="•"/>
            </a:pPr>
            <a:r>
              <a:rPr lang="en-GB" sz="2200" dirty="0">
                <a:latin typeface="Arial" panose="020B0604020202020204" pitchFamily="34" charset="0"/>
                <a:cs typeface="Arial" panose="020B0604020202020204" pitchFamily="34" charset="0"/>
              </a:rPr>
              <a:t>Exam</a:t>
            </a:r>
          </a:p>
          <a:p>
            <a:pPr marL="285750" indent="-285750">
              <a:spcAft>
                <a:spcPts val="600"/>
              </a:spcAft>
              <a:buClr>
                <a:srgbClr val="90BBAC"/>
              </a:buClr>
              <a:buFont typeface="Arial" panose="020B0604020202020204" pitchFamily="34" charset="0"/>
              <a:buChar char="•"/>
            </a:pP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lnSpc>
                <a:spcPct val="100000"/>
              </a:lnSpc>
              <a:spcBef>
                <a:spcPts val="600"/>
              </a:spcBef>
            </a:pPr>
            <a:endParaRPr lang="en-US" sz="2800" b="1" dirty="0">
              <a:solidFill>
                <a:srgbClr val="90BBA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Imagen 1" descr="Logotipo&#10;&#10;Descripción generada automáticamente">
            <a:extLst>
              <a:ext uri="{FF2B5EF4-FFF2-40B4-BE49-F238E27FC236}">
                <a16:creationId xmlns:a16="http://schemas.microsoft.com/office/drawing/2014/main" id="{07715CA7-E530-BA33-4F87-1F69A2FEF3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60092" y="73740"/>
            <a:ext cx="1372916" cy="1372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3851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0648ED5-9D41-9044-A459-0A9B41D5E3F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10ACDCB-D761-A04B-93D5-FE9BAA65F618}"/>
              </a:ext>
            </a:extLst>
          </p:cNvPr>
          <p:cNvSpPr txBox="1">
            <a:spLocks/>
          </p:cNvSpPr>
          <p:nvPr/>
        </p:nvSpPr>
        <p:spPr>
          <a:xfrm>
            <a:off x="366338" y="2594528"/>
            <a:ext cx="1725509" cy="4239941"/>
          </a:xfrm>
          <a:prstGeom prst="rect">
            <a:avLst/>
          </a:prstGeom>
          <a:noFill/>
        </p:spPr>
        <p:txBody>
          <a:bodyPr vert="horz" lIns="91440" tIns="180000" rIns="91440" bIns="288000" numCol="1" rtlCol="0">
            <a:noAutofit/>
          </a:bodyPr>
          <a:lstStyle>
            <a:lvl1pPr marL="0" indent="0" algn="ctr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60000"/>
              </a:lnSpc>
            </a:pPr>
            <a:r>
              <a:rPr lang="en-US" sz="19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DEPORTES</a:t>
            </a:r>
          </a:p>
          <a:p>
            <a:pPr algn="l">
              <a:lnSpc>
                <a:spcPct val="100000"/>
              </a:lnSpc>
              <a:spcBef>
                <a:spcPts val="400"/>
              </a:spcBef>
            </a:pPr>
            <a:r>
              <a:rPr lang="es-ES" sz="1600" b="0" i="0" dirty="0">
                <a:solidFill>
                  <a:schemeClr val="bg1"/>
                </a:solidFill>
                <a:effectLst/>
                <a:latin typeface="Helvetica" pitchFamily="2" charset="0"/>
              </a:rPr>
              <a:t>• Atletismo</a:t>
            </a:r>
          </a:p>
          <a:p>
            <a:pPr algn="l">
              <a:lnSpc>
                <a:spcPct val="100000"/>
              </a:lnSpc>
              <a:spcBef>
                <a:spcPts val="400"/>
              </a:spcBef>
            </a:pPr>
            <a:r>
              <a:rPr lang="es-ES" sz="1600" b="0" i="0" dirty="0">
                <a:solidFill>
                  <a:schemeClr val="bg1"/>
                </a:solidFill>
                <a:effectLst/>
                <a:latin typeface="Helvetica" pitchFamily="2" charset="0"/>
              </a:rPr>
              <a:t>• Bádminton</a:t>
            </a:r>
          </a:p>
          <a:p>
            <a:pPr algn="l">
              <a:lnSpc>
                <a:spcPct val="100000"/>
              </a:lnSpc>
              <a:spcBef>
                <a:spcPts val="400"/>
              </a:spcBef>
            </a:pPr>
            <a:r>
              <a:rPr lang="es-ES" sz="1600" b="0" i="0" dirty="0">
                <a:solidFill>
                  <a:schemeClr val="bg1"/>
                </a:solidFill>
                <a:effectLst/>
                <a:latin typeface="Helvetica" pitchFamily="2" charset="0"/>
              </a:rPr>
              <a:t>• </a:t>
            </a:r>
            <a:r>
              <a:rPr lang="es-ES" sz="1600" b="0" i="0" dirty="0" err="1">
                <a:solidFill>
                  <a:schemeClr val="bg1"/>
                </a:solidFill>
                <a:effectLst/>
                <a:latin typeface="Helvetica" pitchFamily="2" charset="0"/>
              </a:rPr>
              <a:t>Basketball</a:t>
            </a:r>
            <a:endParaRPr lang="es-ES" sz="1600" b="0" i="0" dirty="0">
              <a:solidFill>
                <a:schemeClr val="bg1"/>
              </a:solidFill>
              <a:effectLst/>
              <a:latin typeface="Helvetica" pitchFamily="2" charset="0"/>
            </a:endParaRPr>
          </a:p>
          <a:p>
            <a:pPr algn="l">
              <a:lnSpc>
                <a:spcPct val="100000"/>
              </a:lnSpc>
              <a:spcBef>
                <a:spcPts val="400"/>
              </a:spcBef>
            </a:pPr>
            <a:r>
              <a:rPr lang="es-ES" sz="1600" b="0" i="0" dirty="0">
                <a:solidFill>
                  <a:schemeClr val="bg1"/>
                </a:solidFill>
                <a:effectLst/>
                <a:latin typeface="Helvetica" pitchFamily="2" charset="0"/>
              </a:rPr>
              <a:t>• Fútbol</a:t>
            </a:r>
          </a:p>
          <a:p>
            <a:pPr algn="l">
              <a:lnSpc>
                <a:spcPct val="100000"/>
              </a:lnSpc>
              <a:spcBef>
                <a:spcPts val="400"/>
              </a:spcBef>
            </a:pPr>
            <a:r>
              <a:rPr lang="es-ES" sz="1600" b="0" i="0" dirty="0">
                <a:solidFill>
                  <a:schemeClr val="bg1"/>
                </a:solidFill>
                <a:effectLst/>
                <a:latin typeface="Helvetica" pitchFamily="2" charset="0"/>
              </a:rPr>
              <a:t>• </a:t>
            </a:r>
            <a:r>
              <a:rPr lang="es-ES" sz="1600" b="0" i="0" dirty="0" err="1">
                <a:solidFill>
                  <a:schemeClr val="bg1"/>
                </a:solidFill>
                <a:effectLst/>
                <a:latin typeface="Helvetica" pitchFamily="2" charset="0"/>
              </a:rPr>
              <a:t>Kwik</a:t>
            </a:r>
            <a:r>
              <a:rPr lang="es-ES" sz="1600" b="0" i="0" dirty="0">
                <a:solidFill>
                  <a:schemeClr val="bg1"/>
                </a:solidFill>
                <a:effectLst/>
                <a:latin typeface="Helvetica" pitchFamily="2" charset="0"/>
              </a:rPr>
              <a:t> Cricket</a:t>
            </a:r>
          </a:p>
          <a:p>
            <a:pPr algn="l">
              <a:lnSpc>
                <a:spcPct val="100000"/>
              </a:lnSpc>
              <a:spcBef>
                <a:spcPts val="400"/>
              </a:spcBef>
            </a:pPr>
            <a:r>
              <a:rPr lang="es-ES" sz="1600" b="0" i="0" dirty="0">
                <a:solidFill>
                  <a:schemeClr val="bg1"/>
                </a:solidFill>
                <a:effectLst/>
                <a:latin typeface="Helvetica" pitchFamily="2" charset="0"/>
              </a:rPr>
              <a:t>• </a:t>
            </a:r>
            <a:r>
              <a:rPr lang="es-ES" sz="1600" b="0" i="0" dirty="0" err="1">
                <a:solidFill>
                  <a:schemeClr val="bg1"/>
                </a:solidFill>
                <a:effectLst/>
                <a:latin typeface="Helvetica" pitchFamily="2" charset="0"/>
              </a:rPr>
              <a:t>Rounders</a:t>
            </a:r>
            <a:endParaRPr lang="es-ES" sz="1600" b="0" i="0" dirty="0">
              <a:solidFill>
                <a:schemeClr val="bg1"/>
              </a:solidFill>
              <a:effectLst/>
              <a:latin typeface="Helvetica" pitchFamily="2" charset="0"/>
            </a:endParaRPr>
          </a:p>
          <a:p>
            <a:pPr algn="l">
              <a:lnSpc>
                <a:spcPct val="100000"/>
              </a:lnSpc>
              <a:spcBef>
                <a:spcPts val="400"/>
              </a:spcBef>
            </a:pPr>
            <a:r>
              <a:rPr lang="es-ES" sz="1600" b="0" i="0" dirty="0">
                <a:solidFill>
                  <a:schemeClr val="bg1"/>
                </a:solidFill>
                <a:effectLst/>
                <a:latin typeface="Helvetica" pitchFamily="2" charset="0"/>
              </a:rPr>
              <a:t>• Squash</a:t>
            </a:r>
          </a:p>
          <a:p>
            <a:pPr algn="l">
              <a:lnSpc>
                <a:spcPct val="100000"/>
              </a:lnSpc>
              <a:spcBef>
                <a:spcPts val="400"/>
              </a:spcBef>
            </a:pPr>
            <a:r>
              <a:rPr lang="es-ES" sz="1600" b="0" i="0" dirty="0">
                <a:solidFill>
                  <a:schemeClr val="bg1"/>
                </a:solidFill>
                <a:effectLst/>
                <a:latin typeface="Helvetica" pitchFamily="2" charset="0"/>
              </a:rPr>
              <a:t>• Tenis de mesa</a:t>
            </a:r>
          </a:p>
          <a:p>
            <a:pPr algn="l">
              <a:lnSpc>
                <a:spcPct val="100000"/>
              </a:lnSpc>
              <a:spcBef>
                <a:spcPts val="400"/>
              </a:spcBef>
            </a:pPr>
            <a:r>
              <a:rPr lang="es-ES" sz="1600" b="0" i="0" dirty="0">
                <a:solidFill>
                  <a:schemeClr val="bg1"/>
                </a:solidFill>
                <a:effectLst/>
                <a:latin typeface="Helvetica" pitchFamily="2" charset="0"/>
              </a:rPr>
              <a:t>• Tenis</a:t>
            </a:r>
          </a:p>
          <a:p>
            <a:pPr algn="l">
              <a:lnSpc>
                <a:spcPct val="100000"/>
              </a:lnSpc>
              <a:spcBef>
                <a:spcPts val="400"/>
              </a:spcBef>
            </a:pPr>
            <a:r>
              <a:rPr lang="es-ES" sz="1600" b="0" i="0" dirty="0">
                <a:solidFill>
                  <a:schemeClr val="bg1"/>
                </a:solidFill>
                <a:effectLst/>
                <a:latin typeface="Helvetica" pitchFamily="2" charset="0"/>
              </a:rPr>
              <a:t>• Rugby de toque</a:t>
            </a:r>
          </a:p>
          <a:p>
            <a:pPr algn="l">
              <a:lnSpc>
                <a:spcPct val="100000"/>
              </a:lnSpc>
              <a:spcBef>
                <a:spcPts val="400"/>
              </a:spcBef>
            </a:pPr>
            <a:r>
              <a:rPr lang="es-ES" sz="1600" b="0" i="0" dirty="0">
                <a:solidFill>
                  <a:schemeClr val="bg1"/>
                </a:solidFill>
                <a:effectLst/>
                <a:latin typeface="Helvetica" pitchFamily="2" charset="0"/>
              </a:rPr>
              <a:t>• Vóleibol</a:t>
            </a:r>
            <a:endParaRPr lang="en-GB" sz="1600" b="0" i="0" dirty="0">
              <a:solidFill>
                <a:schemeClr val="bg1"/>
              </a:solidFill>
              <a:effectLst/>
              <a:latin typeface="Helvetica" pitchFamily="2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57045E40-12F1-144E-B4FF-45C1FCC51AB5}"/>
              </a:ext>
            </a:extLst>
          </p:cNvPr>
          <p:cNvSpPr txBox="1">
            <a:spLocks/>
          </p:cNvSpPr>
          <p:nvPr/>
        </p:nvSpPr>
        <p:spPr>
          <a:xfrm>
            <a:off x="275805" y="1558047"/>
            <a:ext cx="4770721" cy="1169309"/>
          </a:xfrm>
          <a:prstGeom prst="rect">
            <a:avLst/>
          </a:prstGeom>
          <a:noFill/>
          <a:effectLst/>
        </p:spPr>
        <p:txBody>
          <a:bodyPr vert="horz" wrap="square" lIns="180000" tIns="180000" rIns="180000" bIns="216000" rtlCol="0" anchor="t" anchorCtr="0">
            <a:spAutoFit/>
          </a:bodyPr>
          <a:lstStyle>
            <a:lvl1pPr algn="ctr" defTabSz="914377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l" defTabSz="914400">
              <a:lnSpc>
                <a:spcPts val="2960"/>
              </a:lnSpc>
              <a:spcBef>
                <a:spcPts val="0"/>
              </a:spcBef>
            </a:pPr>
            <a:r>
              <a:rPr lang="en-US" sz="2800" b="1" dirty="0">
                <a:solidFill>
                  <a:schemeClr val="bg1"/>
                </a:solidFill>
                <a:latin typeface="Arial"/>
                <a:cs typeface="Arial"/>
              </a:rPr>
              <a:t>ACTIVIDADES DEPORTIVAS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B543BFF-8762-0C44-98F2-D5DCE8D80C1A}"/>
              </a:ext>
            </a:extLst>
          </p:cNvPr>
          <p:cNvSpPr txBox="1">
            <a:spLocks/>
          </p:cNvSpPr>
          <p:nvPr/>
        </p:nvSpPr>
        <p:spPr>
          <a:xfrm>
            <a:off x="366339" y="306783"/>
            <a:ext cx="6980033" cy="845123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800" b="1" dirty="0" err="1">
                <a:solidFill>
                  <a:srgbClr val="90BBA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Ocio</a:t>
            </a:r>
            <a:endParaRPr lang="en-US" sz="4800" b="1" dirty="0">
              <a:solidFill>
                <a:srgbClr val="90BBA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22987B3F-0068-03DF-EB2D-F2B4C87897EF}"/>
              </a:ext>
            </a:extLst>
          </p:cNvPr>
          <p:cNvSpPr txBox="1">
            <a:spLocks/>
          </p:cNvSpPr>
          <p:nvPr/>
        </p:nvSpPr>
        <p:spPr>
          <a:xfrm>
            <a:off x="2091846" y="2594528"/>
            <a:ext cx="2954679" cy="4239941"/>
          </a:xfrm>
          <a:prstGeom prst="rect">
            <a:avLst/>
          </a:prstGeom>
          <a:noFill/>
        </p:spPr>
        <p:txBody>
          <a:bodyPr vert="horz" lIns="91440" tIns="180000" rIns="91440" bIns="288000" numCol="1" rtlCol="0">
            <a:noAutofit/>
          </a:bodyPr>
          <a:lstStyle>
            <a:lvl1pPr marL="0" indent="0" algn="ctr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60000"/>
              </a:lnSpc>
            </a:pPr>
            <a:r>
              <a:rPr lang="en-US" sz="19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ACTIVIDADES</a:t>
            </a:r>
          </a:p>
          <a:p>
            <a:pPr algn="l">
              <a:spcBef>
                <a:spcPts val="400"/>
              </a:spcBef>
            </a:pPr>
            <a:r>
              <a:rPr lang="es-ES" sz="1600" b="0" i="0" dirty="0">
                <a:solidFill>
                  <a:schemeClr val="bg1"/>
                </a:solidFill>
                <a:effectLst/>
                <a:latin typeface="Helvetica" pitchFamily="2" charset="0"/>
              </a:rPr>
              <a:t>• Arte</a:t>
            </a:r>
          </a:p>
          <a:p>
            <a:pPr algn="l">
              <a:spcBef>
                <a:spcPts val="400"/>
              </a:spcBef>
            </a:pPr>
            <a:r>
              <a:rPr lang="es-ES" sz="1600" b="0" i="0" dirty="0">
                <a:solidFill>
                  <a:schemeClr val="bg1"/>
                </a:solidFill>
                <a:effectLst/>
                <a:latin typeface="Helvetica" pitchFamily="2" charset="0"/>
              </a:rPr>
              <a:t>• Desafío de juego de mesa</a:t>
            </a:r>
          </a:p>
          <a:p>
            <a:pPr algn="l">
              <a:spcBef>
                <a:spcPts val="400"/>
              </a:spcBef>
            </a:pPr>
            <a:r>
              <a:rPr lang="es-ES" sz="1600" b="0" i="0" dirty="0">
                <a:solidFill>
                  <a:schemeClr val="bg1"/>
                </a:solidFill>
                <a:effectLst/>
                <a:latin typeface="Helvetica" pitchFamily="2" charset="0"/>
              </a:rPr>
              <a:t>• Fabricación de pulseras</a:t>
            </a:r>
          </a:p>
          <a:p>
            <a:pPr algn="l">
              <a:spcBef>
                <a:spcPts val="400"/>
              </a:spcBef>
            </a:pPr>
            <a:r>
              <a:rPr lang="es-ES" sz="1600" b="0" i="0" dirty="0">
                <a:solidFill>
                  <a:schemeClr val="bg1"/>
                </a:solidFill>
                <a:effectLst/>
                <a:latin typeface="Helvetica" pitchFamily="2" charset="0"/>
              </a:rPr>
              <a:t>• Hornear pasteles</a:t>
            </a:r>
          </a:p>
          <a:p>
            <a:pPr algn="l">
              <a:spcBef>
                <a:spcPts val="400"/>
              </a:spcBef>
            </a:pPr>
            <a:r>
              <a:rPr lang="es-ES" sz="1600" b="0" i="0" dirty="0">
                <a:solidFill>
                  <a:schemeClr val="bg1"/>
                </a:solidFill>
                <a:effectLst/>
                <a:latin typeface="Helvetica" pitchFamily="2" charset="0"/>
              </a:rPr>
              <a:t>• Ajedrez</a:t>
            </a:r>
          </a:p>
          <a:p>
            <a:pPr algn="l">
              <a:spcBef>
                <a:spcPts val="400"/>
              </a:spcBef>
            </a:pPr>
            <a:r>
              <a:rPr lang="es-ES" sz="1600" b="0" i="0" dirty="0">
                <a:solidFill>
                  <a:schemeClr val="bg1"/>
                </a:solidFill>
                <a:effectLst/>
                <a:latin typeface="Helvetica" pitchFamily="2" charset="0"/>
              </a:rPr>
              <a:t>• Entrenamiento de circuito</a:t>
            </a:r>
          </a:p>
          <a:p>
            <a:pPr algn="l">
              <a:spcBef>
                <a:spcPts val="400"/>
              </a:spcBef>
            </a:pPr>
            <a:r>
              <a:rPr lang="es-ES" sz="1600" b="0" i="0" dirty="0">
                <a:solidFill>
                  <a:schemeClr val="bg1"/>
                </a:solidFill>
                <a:effectLst/>
                <a:latin typeface="Helvetica" pitchFamily="2" charset="0"/>
              </a:rPr>
              <a:t>• Caminata por el campo</a:t>
            </a:r>
          </a:p>
          <a:p>
            <a:pPr algn="l">
              <a:spcBef>
                <a:spcPts val="400"/>
              </a:spcBef>
            </a:pPr>
            <a:r>
              <a:rPr lang="es-ES" sz="1600" b="0" i="0" dirty="0">
                <a:solidFill>
                  <a:schemeClr val="bg1"/>
                </a:solidFill>
                <a:effectLst/>
                <a:latin typeface="Helvetica" pitchFamily="2" charset="0"/>
              </a:rPr>
              <a:t>• Coreografía de danza</a:t>
            </a:r>
          </a:p>
          <a:p>
            <a:pPr algn="l">
              <a:spcBef>
                <a:spcPts val="400"/>
              </a:spcBef>
            </a:pPr>
            <a:r>
              <a:rPr lang="es-ES" sz="1600" b="0" i="0" dirty="0">
                <a:solidFill>
                  <a:schemeClr val="bg1"/>
                </a:solidFill>
                <a:effectLst/>
                <a:latin typeface="Helvetica" pitchFamily="2" charset="0"/>
              </a:rPr>
              <a:t>• Taller de Teatro</a:t>
            </a:r>
          </a:p>
          <a:p>
            <a:pPr algn="l">
              <a:spcBef>
                <a:spcPts val="400"/>
              </a:spcBef>
            </a:pPr>
            <a:r>
              <a:rPr lang="es-ES" sz="1600" b="0" i="0" dirty="0">
                <a:solidFill>
                  <a:schemeClr val="bg1"/>
                </a:solidFill>
                <a:effectLst/>
                <a:latin typeface="Helvetica" pitchFamily="2" charset="0"/>
              </a:rPr>
              <a:t>• Karaoke</a:t>
            </a:r>
          </a:p>
          <a:p>
            <a:pPr algn="l">
              <a:spcBef>
                <a:spcPts val="400"/>
              </a:spcBef>
            </a:pPr>
            <a:r>
              <a:rPr lang="es-ES" sz="1600" b="0" i="0" dirty="0">
                <a:solidFill>
                  <a:schemeClr val="bg1"/>
                </a:solidFill>
                <a:effectLst/>
                <a:latin typeface="Helvetica" pitchFamily="2" charset="0"/>
              </a:rPr>
              <a:t>• Volar cometas</a:t>
            </a:r>
          </a:p>
          <a:p>
            <a:pPr algn="l">
              <a:spcBef>
                <a:spcPts val="400"/>
              </a:spcBef>
            </a:pPr>
            <a:r>
              <a:rPr lang="es-ES" sz="1600" b="0" i="0" dirty="0">
                <a:solidFill>
                  <a:schemeClr val="bg1"/>
                </a:solidFill>
                <a:effectLst/>
                <a:latin typeface="Helvetica" pitchFamily="2" charset="0"/>
              </a:rPr>
              <a:t>• Pintura de paisaje</a:t>
            </a:r>
            <a:endParaRPr lang="en-GB" sz="1600" b="0" i="0" dirty="0">
              <a:solidFill>
                <a:schemeClr val="bg1"/>
              </a:solidFill>
              <a:effectLst/>
              <a:latin typeface="Helvetica" pitchFamily="2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76DA7C-9ECE-96DA-C62E-EAF860EBA193}"/>
              </a:ext>
            </a:extLst>
          </p:cNvPr>
          <p:cNvSpPr txBox="1">
            <a:spLocks/>
          </p:cNvSpPr>
          <p:nvPr/>
        </p:nvSpPr>
        <p:spPr>
          <a:xfrm>
            <a:off x="4835948" y="2461791"/>
            <a:ext cx="3375835" cy="4239941"/>
          </a:xfrm>
          <a:prstGeom prst="rect">
            <a:avLst/>
          </a:prstGeom>
          <a:noFill/>
        </p:spPr>
        <p:txBody>
          <a:bodyPr vert="horz" lIns="91440" tIns="180000" rIns="91440" bIns="288000" numCol="1" rtlCol="0">
            <a:noAutofit/>
          </a:bodyPr>
          <a:lstStyle>
            <a:lvl1pPr marL="0" indent="0" algn="ctr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400"/>
              </a:spcBef>
            </a:pPr>
            <a:r>
              <a:rPr lang="es-ES" sz="1600" b="0" i="0" dirty="0">
                <a:solidFill>
                  <a:schemeClr val="bg1"/>
                </a:solidFill>
                <a:effectLst/>
                <a:latin typeface="Helvetica" pitchFamily="2" charset="0"/>
              </a:rPr>
              <a:t>• Concurso de Lego</a:t>
            </a:r>
          </a:p>
          <a:p>
            <a:pPr algn="l">
              <a:spcBef>
                <a:spcPts val="400"/>
              </a:spcBef>
            </a:pPr>
            <a:r>
              <a:rPr lang="es-ES" sz="1600" b="0" i="0" dirty="0">
                <a:solidFill>
                  <a:schemeClr val="bg1"/>
                </a:solidFill>
                <a:effectLst/>
                <a:latin typeface="Helvetica" pitchFamily="2" charset="0"/>
              </a:rPr>
              <a:t>• Taller de maquillaje</a:t>
            </a:r>
          </a:p>
          <a:p>
            <a:pPr algn="l">
              <a:spcBef>
                <a:spcPts val="400"/>
              </a:spcBef>
            </a:pPr>
            <a:r>
              <a:rPr lang="es-ES" sz="1600" b="0" i="0" dirty="0">
                <a:solidFill>
                  <a:schemeClr val="bg1"/>
                </a:solidFill>
                <a:effectLst/>
                <a:latin typeface="Helvetica" pitchFamily="2" charset="0"/>
              </a:rPr>
              <a:t>• </a:t>
            </a:r>
            <a:r>
              <a:rPr lang="es-ES" sz="1600" dirty="0">
                <a:solidFill>
                  <a:schemeClr val="bg1"/>
                </a:solidFill>
                <a:latin typeface="Helvetica" pitchFamily="2" charset="0"/>
              </a:rPr>
              <a:t>Creación de mascaras</a:t>
            </a:r>
            <a:endParaRPr lang="es-ES" sz="1600" b="0" i="0" dirty="0">
              <a:solidFill>
                <a:schemeClr val="bg1"/>
              </a:solidFill>
              <a:effectLst/>
              <a:latin typeface="Helvetica" pitchFamily="2" charset="0"/>
            </a:endParaRPr>
          </a:p>
          <a:p>
            <a:pPr algn="l">
              <a:spcBef>
                <a:spcPts val="400"/>
              </a:spcBef>
            </a:pPr>
            <a:r>
              <a:rPr lang="es-ES" sz="1600" b="0" i="0" dirty="0">
                <a:solidFill>
                  <a:schemeClr val="bg1"/>
                </a:solidFill>
                <a:effectLst/>
                <a:latin typeface="Helvetica" pitchFamily="2" charset="0"/>
              </a:rPr>
              <a:t>• Modelismo</a:t>
            </a:r>
          </a:p>
          <a:p>
            <a:pPr algn="l">
              <a:spcBef>
                <a:spcPts val="400"/>
              </a:spcBef>
            </a:pPr>
            <a:r>
              <a:rPr lang="es-ES" sz="1600" b="0" i="0" dirty="0">
                <a:solidFill>
                  <a:schemeClr val="bg1"/>
                </a:solidFill>
                <a:effectLst/>
                <a:latin typeface="Helvetica" pitchFamily="2" charset="0"/>
              </a:rPr>
              <a:t>• Origamis</a:t>
            </a:r>
          </a:p>
          <a:p>
            <a:pPr algn="l">
              <a:spcBef>
                <a:spcPts val="400"/>
              </a:spcBef>
            </a:pPr>
            <a:r>
              <a:rPr lang="es-ES" sz="1600" b="0" i="0" dirty="0">
                <a:solidFill>
                  <a:schemeClr val="bg1"/>
                </a:solidFill>
                <a:effectLst/>
                <a:latin typeface="Helvetica" pitchFamily="2" charset="0"/>
              </a:rPr>
              <a:t>• </a:t>
            </a:r>
            <a:r>
              <a:rPr lang="es-ES" sz="1600" dirty="0">
                <a:solidFill>
                  <a:schemeClr val="bg1"/>
                </a:solidFill>
                <a:latin typeface="Helvetica" pitchFamily="2" charset="0"/>
              </a:rPr>
              <a:t>Decoración de camisetas</a:t>
            </a:r>
            <a:endParaRPr lang="es-ES" sz="1600" b="0" i="0" dirty="0">
              <a:solidFill>
                <a:schemeClr val="bg1"/>
              </a:solidFill>
              <a:effectLst/>
              <a:latin typeface="Helvetica" pitchFamily="2" charset="0"/>
            </a:endParaRPr>
          </a:p>
          <a:p>
            <a:pPr algn="l">
              <a:spcBef>
                <a:spcPts val="400"/>
              </a:spcBef>
            </a:pPr>
            <a:r>
              <a:rPr lang="es-ES" sz="1600" b="0" i="0" dirty="0">
                <a:solidFill>
                  <a:schemeClr val="bg1"/>
                </a:solidFill>
                <a:effectLst/>
                <a:latin typeface="Helvetica" pitchFamily="2" charset="0"/>
              </a:rPr>
              <a:t>• Elaboración de decoraciones para fiestas</a:t>
            </a:r>
          </a:p>
          <a:p>
            <a:pPr algn="l">
              <a:spcBef>
                <a:spcPts val="400"/>
              </a:spcBef>
            </a:pPr>
            <a:r>
              <a:rPr lang="es-ES" sz="1600" b="0" i="0" dirty="0">
                <a:solidFill>
                  <a:schemeClr val="bg1"/>
                </a:solidFill>
                <a:effectLst/>
                <a:latin typeface="Helvetica" pitchFamily="2" charset="0"/>
              </a:rPr>
              <a:t>• Nadar</a:t>
            </a:r>
          </a:p>
          <a:p>
            <a:pPr algn="l">
              <a:spcBef>
                <a:spcPts val="400"/>
              </a:spcBef>
            </a:pPr>
            <a:r>
              <a:rPr lang="es-ES" sz="1600" b="0" i="0" dirty="0">
                <a:solidFill>
                  <a:schemeClr val="bg1"/>
                </a:solidFill>
                <a:effectLst/>
                <a:latin typeface="Helvetica" pitchFamily="2" charset="0"/>
              </a:rPr>
              <a:t>• Torneo de futbolín</a:t>
            </a:r>
          </a:p>
          <a:p>
            <a:pPr algn="l">
              <a:spcBef>
                <a:spcPts val="400"/>
              </a:spcBef>
            </a:pPr>
            <a:r>
              <a:rPr lang="es-ES" sz="1600" b="0" i="0" dirty="0">
                <a:solidFill>
                  <a:schemeClr val="bg1"/>
                </a:solidFill>
                <a:effectLst/>
                <a:latin typeface="Helvetica" pitchFamily="2" charset="0"/>
              </a:rPr>
              <a:t>• Estampado de camisetas con teñido anudado</a:t>
            </a:r>
          </a:p>
          <a:p>
            <a:pPr algn="l">
              <a:spcBef>
                <a:spcPts val="400"/>
              </a:spcBef>
            </a:pPr>
            <a:r>
              <a:rPr lang="es-ES" sz="1600" b="0" i="0" dirty="0">
                <a:solidFill>
                  <a:schemeClr val="bg1"/>
                </a:solidFill>
                <a:effectLst/>
                <a:latin typeface="Helvetica" pitchFamily="2" charset="0"/>
              </a:rPr>
              <a:t>• Construcción de trenes</a:t>
            </a:r>
          </a:p>
          <a:p>
            <a:pPr algn="l">
              <a:spcBef>
                <a:spcPts val="400"/>
              </a:spcBef>
            </a:pPr>
            <a:r>
              <a:rPr lang="es-ES" sz="1600" b="0" i="0" dirty="0">
                <a:solidFill>
                  <a:schemeClr val="bg1"/>
                </a:solidFill>
                <a:effectLst/>
                <a:latin typeface="Helvetica" pitchFamily="2" charset="0"/>
              </a:rPr>
              <a:t>• Ultimate</a:t>
            </a:r>
          </a:p>
          <a:p>
            <a:pPr algn="l">
              <a:spcBef>
                <a:spcPts val="400"/>
              </a:spcBef>
            </a:pPr>
            <a:r>
              <a:rPr lang="es-ES" sz="1600" b="0" i="0" dirty="0">
                <a:solidFill>
                  <a:schemeClr val="bg1"/>
                </a:solidFill>
                <a:effectLst/>
                <a:latin typeface="Helvetica" pitchFamily="2" charset="0"/>
              </a:rPr>
              <a:t>•Yoga</a:t>
            </a:r>
            <a:endParaRPr lang="en-GB" sz="1600" b="0" i="0" dirty="0">
              <a:solidFill>
                <a:schemeClr val="bg1"/>
              </a:solidFill>
              <a:effectLst/>
              <a:latin typeface="Helvetica" pitchFamily="2" charset="0"/>
            </a:endParaRPr>
          </a:p>
        </p:txBody>
      </p:sp>
      <p:pic>
        <p:nvPicPr>
          <p:cNvPr id="6" name="Imagen 5" descr="Logotipo&#10;&#10;Descripción generada automáticamente">
            <a:extLst>
              <a:ext uri="{FF2B5EF4-FFF2-40B4-BE49-F238E27FC236}">
                <a16:creationId xmlns:a16="http://schemas.microsoft.com/office/drawing/2014/main" id="{FB9EF1DA-8F67-6E69-28B7-58A967FFF6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60092" y="73740"/>
            <a:ext cx="1372916" cy="1372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09843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0648ED5-9D41-9044-A459-0A9B41D5E3F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10ACDCB-D761-A04B-93D5-FE9BAA65F618}"/>
              </a:ext>
            </a:extLst>
          </p:cNvPr>
          <p:cNvSpPr txBox="1">
            <a:spLocks/>
          </p:cNvSpPr>
          <p:nvPr/>
        </p:nvSpPr>
        <p:spPr>
          <a:xfrm>
            <a:off x="457200" y="4077325"/>
            <a:ext cx="3200400" cy="2414010"/>
          </a:xfrm>
          <a:prstGeom prst="rect">
            <a:avLst/>
          </a:prstGeom>
          <a:noFill/>
        </p:spPr>
        <p:txBody>
          <a:bodyPr vert="horz" lIns="91440" tIns="180000" rIns="91440" bIns="288000" numCol="1" rtlCol="0">
            <a:noAutofit/>
          </a:bodyPr>
          <a:lstStyle>
            <a:lvl1pPr marL="0" indent="0" algn="ctr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lnSpc>
                <a:spcPct val="60000"/>
              </a:lnSpc>
              <a:buFont typeface="Arial" panose="020B0604020202020204" pitchFamily="34" charset="0"/>
              <a:buChar char="•"/>
            </a:pPr>
            <a:r>
              <a:rPr lang="es-E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Simulador de aviación</a:t>
            </a:r>
          </a:p>
          <a:p>
            <a:pPr marL="342900" indent="-342900" algn="l">
              <a:lnSpc>
                <a:spcPct val="60000"/>
              </a:lnSpc>
              <a:buFont typeface="Arial" panose="020B0604020202020204" pitchFamily="34" charset="0"/>
              <a:buChar char="•"/>
            </a:pPr>
            <a:r>
              <a:rPr lang="es-E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Baile</a:t>
            </a:r>
          </a:p>
          <a:p>
            <a:pPr marL="342900" indent="-342900" algn="l">
              <a:lnSpc>
                <a:spcPct val="60000"/>
              </a:lnSpc>
              <a:buFont typeface="Arial" panose="020B0604020202020204" pitchFamily="34" charset="0"/>
              <a:buChar char="•"/>
            </a:pPr>
            <a:r>
              <a:rPr lang="es-E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Innovación alimentaria</a:t>
            </a:r>
          </a:p>
          <a:p>
            <a:pPr marL="342900" indent="-342900" algn="l">
              <a:lnSpc>
                <a:spcPct val="60000"/>
              </a:lnSpc>
              <a:buFont typeface="Arial" panose="020B0604020202020204" pitchFamily="34" charset="0"/>
              <a:buChar char="•"/>
            </a:pPr>
            <a:r>
              <a:rPr lang="es-E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Fútbol americano</a:t>
            </a:r>
          </a:p>
          <a:p>
            <a:pPr marL="342900" indent="-342900" algn="l">
              <a:lnSpc>
                <a:spcPct val="60000"/>
              </a:lnSpc>
              <a:buFont typeface="Arial" panose="020B0604020202020204" pitchFamily="34" charset="0"/>
              <a:buChar char="•"/>
            </a:pPr>
            <a:r>
              <a:rPr lang="es-E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Golf</a:t>
            </a:r>
          </a:p>
          <a:p>
            <a:pPr marL="342900" indent="-342900" algn="l">
              <a:lnSpc>
                <a:spcPct val="60000"/>
              </a:lnSpc>
              <a:buFont typeface="Arial" panose="020B0604020202020204" pitchFamily="34" charset="0"/>
              <a:buChar char="•"/>
            </a:pPr>
            <a:r>
              <a:rPr lang="es-E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Equitación</a:t>
            </a:r>
          </a:p>
          <a:p>
            <a:pPr marL="342900" indent="-342900" algn="l">
              <a:lnSpc>
                <a:spcPct val="60000"/>
              </a:lnSpc>
              <a:buFont typeface="Arial" panose="020B0604020202020204" pitchFamily="34" charset="0"/>
              <a:buChar char="•"/>
            </a:pPr>
            <a:r>
              <a:rPr lang="es-E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Tenis</a:t>
            </a:r>
            <a:endParaRPr lang="en-GB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57045E40-12F1-144E-B4FF-45C1FCC51AB5}"/>
              </a:ext>
            </a:extLst>
          </p:cNvPr>
          <p:cNvSpPr txBox="1">
            <a:spLocks/>
          </p:cNvSpPr>
          <p:nvPr/>
        </p:nvSpPr>
        <p:spPr>
          <a:xfrm>
            <a:off x="366339" y="3040412"/>
            <a:ext cx="4770721" cy="1076976"/>
          </a:xfrm>
          <a:prstGeom prst="rect">
            <a:avLst/>
          </a:prstGeom>
          <a:noFill/>
          <a:effectLst/>
        </p:spPr>
        <p:txBody>
          <a:bodyPr vert="horz" wrap="square" lIns="180000" tIns="180000" rIns="180000" bIns="216000" rtlCol="0" anchor="t" anchorCtr="0">
            <a:spAutoFit/>
          </a:bodyPr>
          <a:lstStyle>
            <a:lvl1pPr algn="ctr" defTabSz="914377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l" defTabSz="914400">
              <a:spcBef>
                <a:spcPts val="0"/>
              </a:spcBef>
            </a:pPr>
            <a:r>
              <a:rPr lang="en-US" sz="2800" b="1" dirty="0">
                <a:solidFill>
                  <a:schemeClr val="bg1"/>
                </a:solidFill>
                <a:latin typeface="Arial"/>
                <a:cs typeface="Arial"/>
              </a:rPr>
              <a:t>OPCIONES PRO</a:t>
            </a:r>
          </a:p>
          <a:p>
            <a:pPr lvl="0" algn="l" defTabSz="914400">
              <a:spcBef>
                <a:spcPts val="0"/>
              </a:spcBef>
            </a:pPr>
            <a:r>
              <a:rPr lang="es-ES" sz="1600" b="1" dirty="0">
                <a:solidFill>
                  <a:schemeClr val="bg1"/>
                </a:solidFill>
                <a:latin typeface="Arial"/>
                <a:cs typeface="Arial"/>
              </a:rPr>
              <a:t>6 horas semanales de formación profesional.</a:t>
            </a:r>
            <a:r>
              <a:rPr lang="en-US" sz="1600" b="1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</a:p>
        </p:txBody>
      </p:sp>
      <p:pic>
        <p:nvPicPr>
          <p:cNvPr id="2" name="Imagen 1" descr="Logotipo&#10;&#10;Descripción generada automáticamente">
            <a:extLst>
              <a:ext uri="{FF2B5EF4-FFF2-40B4-BE49-F238E27FC236}">
                <a16:creationId xmlns:a16="http://schemas.microsoft.com/office/drawing/2014/main" id="{18B5D523-4211-8FE0-4662-9D2534D72D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60092" y="73740"/>
            <a:ext cx="1372916" cy="1372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81082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D2A0796-93B9-594E-9CD7-AE22F6F936F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700" y="0"/>
            <a:ext cx="12166599" cy="68580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ED74AC96-2A40-7041-93D1-FBF63B2F7C77}"/>
              </a:ext>
            </a:extLst>
          </p:cNvPr>
          <p:cNvSpPr txBox="1">
            <a:spLocks/>
          </p:cNvSpPr>
          <p:nvPr/>
        </p:nvSpPr>
        <p:spPr>
          <a:xfrm>
            <a:off x="233680" y="922117"/>
            <a:ext cx="4770721" cy="830754"/>
          </a:xfrm>
          <a:prstGeom prst="rect">
            <a:avLst/>
          </a:prstGeom>
          <a:noFill/>
          <a:effectLst/>
        </p:spPr>
        <p:txBody>
          <a:bodyPr vert="horz" wrap="square" lIns="180000" tIns="180000" rIns="180000" bIns="216000" rtlCol="0" anchor="t" anchorCtr="0">
            <a:spAutoFit/>
          </a:bodyPr>
          <a:lstStyle>
            <a:lvl1pPr algn="ctr" defTabSz="914377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l" defTabSz="914400">
              <a:spcBef>
                <a:spcPts val="0"/>
              </a:spcBef>
            </a:pPr>
            <a:r>
              <a:rPr lang="en-US" sz="2800" b="1" dirty="0">
                <a:solidFill>
                  <a:srgbClr val="002C47"/>
                </a:solidFill>
                <a:latin typeface="Arial"/>
                <a:cs typeface="Arial"/>
              </a:rPr>
              <a:t>EXCURSIONES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6F9BC0A-3B67-C44D-A7B1-616D20C1C3FC}"/>
              </a:ext>
            </a:extLst>
          </p:cNvPr>
          <p:cNvSpPr txBox="1">
            <a:spLocks/>
          </p:cNvSpPr>
          <p:nvPr/>
        </p:nvSpPr>
        <p:spPr>
          <a:xfrm>
            <a:off x="366339" y="306783"/>
            <a:ext cx="6980033" cy="845123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800" b="1" dirty="0">
                <a:solidFill>
                  <a:srgbClr val="90BBA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Cultural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4A9F393-67D5-F146-73DD-7BF84F81AB9D}"/>
              </a:ext>
            </a:extLst>
          </p:cNvPr>
          <p:cNvSpPr txBox="1"/>
          <p:nvPr/>
        </p:nvSpPr>
        <p:spPr>
          <a:xfrm>
            <a:off x="290106" y="1573686"/>
            <a:ext cx="3143778" cy="44612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ts val="1780"/>
              </a:lnSpc>
            </a:pPr>
            <a:r>
              <a:rPr lang="en-GB" sz="1400" b="1" i="0" u="sng" dirty="0">
                <a:solidFill>
                  <a:srgbClr val="002C47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SABADOS</a:t>
            </a:r>
          </a:p>
          <a:p>
            <a:pPr algn="l">
              <a:lnSpc>
                <a:spcPts val="1780"/>
              </a:lnSpc>
            </a:pPr>
            <a:r>
              <a:rPr lang="es-ES" sz="1400" b="1" i="0" dirty="0">
                <a:solidFill>
                  <a:srgbClr val="002C47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LONDRES – Tour a pie y/o</a:t>
            </a:r>
          </a:p>
          <a:p>
            <a:pPr algn="l">
              <a:lnSpc>
                <a:spcPts val="1780"/>
              </a:lnSpc>
            </a:pPr>
            <a:r>
              <a:rPr lang="es-ES" sz="1400" b="1" i="0" dirty="0">
                <a:solidFill>
                  <a:srgbClr val="002C47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Visita a una famosa atracción turística.</a:t>
            </a:r>
            <a:endParaRPr lang="en-GB" sz="1400" b="1" i="0" dirty="0">
              <a:solidFill>
                <a:srgbClr val="002C47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lnSpc>
                <a:spcPts val="1780"/>
              </a:lnSpc>
            </a:pPr>
            <a:endParaRPr lang="en-GB" sz="1400" b="1" i="0" dirty="0">
              <a:solidFill>
                <a:srgbClr val="002C47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lnSpc>
                <a:spcPts val="1780"/>
              </a:lnSpc>
            </a:pPr>
            <a:r>
              <a:rPr lang="en-GB" sz="1400" b="1" i="0" dirty="0">
                <a:solidFill>
                  <a:srgbClr val="002C47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Tour a pie</a:t>
            </a:r>
          </a:p>
          <a:p>
            <a:pPr algn="l">
              <a:lnSpc>
                <a:spcPts val="1780"/>
              </a:lnSpc>
            </a:pPr>
            <a:r>
              <a:rPr lang="en-GB" sz="1400" i="0" dirty="0">
                <a:solidFill>
                  <a:srgbClr val="002C47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• Gran Ben</a:t>
            </a:r>
          </a:p>
          <a:p>
            <a:pPr algn="l">
              <a:lnSpc>
                <a:spcPts val="1780"/>
              </a:lnSpc>
            </a:pPr>
            <a:r>
              <a:rPr lang="en-GB" sz="1400" i="0" dirty="0">
                <a:solidFill>
                  <a:srgbClr val="002C47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• El Palacio de Buckingham</a:t>
            </a:r>
          </a:p>
          <a:p>
            <a:pPr algn="l">
              <a:lnSpc>
                <a:spcPts val="1780"/>
              </a:lnSpc>
            </a:pPr>
            <a:r>
              <a:rPr lang="en-GB" sz="1400" i="0" dirty="0">
                <a:solidFill>
                  <a:srgbClr val="002C47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• </a:t>
            </a:r>
            <a:r>
              <a:rPr lang="en-GB" sz="1400" i="0" dirty="0" err="1">
                <a:solidFill>
                  <a:srgbClr val="002C47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Jardín</a:t>
            </a:r>
            <a:r>
              <a:rPr lang="en-GB" sz="1400" i="0" dirty="0">
                <a:solidFill>
                  <a:srgbClr val="002C47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de Covent</a:t>
            </a:r>
          </a:p>
          <a:p>
            <a:pPr algn="l">
              <a:lnSpc>
                <a:spcPts val="1780"/>
              </a:lnSpc>
            </a:pPr>
            <a:r>
              <a:rPr lang="en-GB" sz="1400" i="0" dirty="0">
                <a:solidFill>
                  <a:srgbClr val="002C47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• Casas del </a:t>
            </a:r>
            <a:r>
              <a:rPr lang="en-GB" sz="1400" i="0" dirty="0" err="1">
                <a:solidFill>
                  <a:srgbClr val="002C47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Parlamento</a:t>
            </a:r>
            <a:endParaRPr lang="en-GB" sz="1400" i="0" dirty="0">
              <a:solidFill>
                <a:srgbClr val="002C47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lnSpc>
                <a:spcPts val="1780"/>
              </a:lnSpc>
            </a:pPr>
            <a:r>
              <a:rPr lang="en-GB" sz="1400" i="0" dirty="0">
                <a:solidFill>
                  <a:srgbClr val="002C47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• Calle Oxford</a:t>
            </a:r>
          </a:p>
          <a:p>
            <a:pPr algn="l">
              <a:lnSpc>
                <a:spcPts val="1780"/>
              </a:lnSpc>
            </a:pPr>
            <a:r>
              <a:rPr lang="en-GB" sz="1400" i="0" dirty="0">
                <a:solidFill>
                  <a:srgbClr val="002C47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• </a:t>
            </a:r>
            <a:r>
              <a:rPr lang="en-GB" sz="1400" i="0" dirty="0" err="1">
                <a:solidFill>
                  <a:srgbClr val="002C47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Circo</a:t>
            </a:r>
            <a:r>
              <a:rPr lang="en-GB" sz="1400" i="0" dirty="0">
                <a:solidFill>
                  <a:srgbClr val="002C47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Piccadilly</a:t>
            </a:r>
          </a:p>
          <a:p>
            <a:pPr algn="l">
              <a:lnSpc>
                <a:spcPts val="1780"/>
              </a:lnSpc>
            </a:pPr>
            <a:r>
              <a:rPr lang="en-GB" sz="1400" i="0" dirty="0">
                <a:solidFill>
                  <a:srgbClr val="002C47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• Plaza de Trafalgar</a:t>
            </a:r>
            <a:endParaRPr lang="en-GB" sz="1400" dirty="0">
              <a:solidFill>
                <a:srgbClr val="002C4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lnSpc>
                <a:spcPts val="1780"/>
              </a:lnSpc>
            </a:pPr>
            <a:endParaRPr lang="en-GB" sz="1400" b="1" i="0" dirty="0">
              <a:solidFill>
                <a:srgbClr val="002C47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lnSpc>
                <a:spcPts val="1780"/>
              </a:lnSpc>
            </a:pPr>
            <a:r>
              <a:rPr lang="es-ES" sz="1400" b="1" i="0" dirty="0">
                <a:solidFill>
                  <a:srgbClr val="002C47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Atracciones turísticas</a:t>
            </a:r>
          </a:p>
          <a:p>
            <a:pPr algn="l">
              <a:lnSpc>
                <a:spcPts val="1780"/>
              </a:lnSpc>
            </a:pPr>
            <a:r>
              <a:rPr lang="es-ES" sz="1400" b="1" i="0" dirty="0">
                <a:solidFill>
                  <a:srgbClr val="002C47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• Ojo de Londres</a:t>
            </a:r>
          </a:p>
          <a:p>
            <a:pPr algn="l">
              <a:lnSpc>
                <a:spcPts val="1780"/>
              </a:lnSpc>
            </a:pPr>
            <a:r>
              <a:rPr lang="es-ES" sz="1400" b="1" i="0" dirty="0">
                <a:solidFill>
                  <a:srgbClr val="002C47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• Crucero en barco por el río</a:t>
            </a:r>
          </a:p>
          <a:p>
            <a:pPr algn="l">
              <a:lnSpc>
                <a:spcPts val="1780"/>
              </a:lnSpc>
            </a:pPr>
            <a:r>
              <a:rPr lang="es-ES" sz="1400" b="1" i="0" dirty="0">
                <a:solidFill>
                  <a:srgbClr val="002C47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• Torre de Londres</a:t>
            </a:r>
            <a:endParaRPr lang="en-GB" sz="1400" b="0" i="0" dirty="0">
              <a:solidFill>
                <a:srgbClr val="002C47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lnSpc>
                <a:spcPts val="1780"/>
              </a:lnSpc>
            </a:pPr>
            <a:endParaRPr lang="en-GB" sz="1400" b="0" i="0" dirty="0">
              <a:solidFill>
                <a:srgbClr val="002C47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7DF7E93-A3C2-A69E-A285-1186F023E307}"/>
              </a:ext>
            </a:extLst>
          </p:cNvPr>
          <p:cNvSpPr txBox="1"/>
          <p:nvPr/>
        </p:nvSpPr>
        <p:spPr>
          <a:xfrm>
            <a:off x="3490310" y="1573686"/>
            <a:ext cx="2530312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ts val="1780"/>
              </a:lnSpc>
            </a:pPr>
            <a:r>
              <a:rPr lang="en-GB" sz="1400" b="1" i="0" u="sng" dirty="0">
                <a:solidFill>
                  <a:srgbClr val="002C47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SABADOS</a:t>
            </a:r>
          </a:p>
          <a:p>
            <a:pPr algn="l">
              <a:lnSpc>
                <a:spcPts val="1780"/>
              </a:lnSpc>
            </a:pPr>
            <a:r>
              <a:rPr lang="es-ES" sz="1400" b="1" i="0" dirty="0">
                <a:solidFill>
                  <a:srgbClr val="002C47"/>
                </a:solidFill>
                <a:effectLst/>
                <a:latin typeface="Helvetica" pitchFamily="2" charset="0"/>
              </a:rPr>
              <a:t>Viaje de inspiración (solo artistas del futuro)</a:t>
            </a:r>
            <a:endParaRPr lang="en-GB" sz="1400" b="1" i="0" dirty="0">
              <a:solidFill>
                <a:srgbClr val="002C47"/>
              </a:solidFill>
              <a:effectLst/>
              <a:latin typeface="Helvetica" pitchFamily="2" charset="0"/>
            </a:endParaRPr>
          </a:p>
          <a:p>
            <a:pPr algn="l">
              <a:lnSpc>
                <a:spcPts val="1780"/>
              </a:lnSpc>
            </a:pPr>
            <a:endParaRPr lang="en-GB" sz="1400" b="1" i="0" dirty="0">
              <a:solidFill>
                <a:srgbClr val="002C47"/>
              </a:solidFill>
              <a:effectLst/>
              <a:latin typeface="Helvetica" pitchFamily="2" charset="0"/>
            </a:endParaRPr>
          </a:p>
          <a:p>
            <a:pPr algn="l"/>
            <a:r>
              <a:rPr lang="es-ES" sz="1400" b="0" i="0" dirty="0">
                <a:solidFill>
                  <a:srgbClr val="002C47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• Galería de arte </a:t>
            </a:r>
            <a:r>
              <a:rPr lang="es-ES" sz="1400" b="0" i="0" dirty="0" err="1">
                <a:solidFill>
                  <a:srgbClr val="002C47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Arnolfini</a:t>
            </a:r>
            <a:endParaRPr lang="es-ES" sz="1400" b="0" i="0" dirty="0">
              <a:solidFill>
                <a:srgbClr val="002C47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s-ES" sz="1400" b="0" i="0" dirty="0">
                <a:solidFill>
                  <a:srgbClr val="002C47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• Visita a pie de Banksy</a:t>
            </a:r>
          </a:p>
          <a:p>
            <a:pPr algn="l"/>
            <a:r>
              <a:rPr lang="es-ES" sz="1400" b="0" i="0" dirty="0">
                <a:solidFill>
                  <a:srgbClr val="002C47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• Sala de conciertos Beacon</a:t>
            </a:r>
          </a:p>
          <a:p>
            <a:pPr algn="l"/>
            <a:r>
              <a:rPr lang="es-ES" sz="1400" b="0" i="0" dirty="0">
                <a:solidFill>
                  <a:srgbClr val="002C47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• Stokes </a:t>
            </a:r>
            <a:r>
              <a:rPr lang="es-ES" sz="1400" b="0" i="0" dirty="0" err="1">
                <a:solidFill>
                  <a:srgbClr val="002C47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Croft</a:t>
            </a:r>
            <a:r>
              <a:rPr lang="es-ES" sz="1400" b="0" i="0" dirty="0">
                <a:solidFill>
                  <a:srgbClr val="002C47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(arte callejero)</a:t>
            </a:r>
          </a:p>
          <a:p>
            <a:pPr algn="l"/>
            <a:r>
              <a:rPr lang="es-ES" sz="1400" b="0" i="0" dirty="0">
                <a:solidFill>
                  <a:srgbClr val="002C47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• </a:t>
            </a:r>
            <a:r>
              <a:rPr lang="es-ES" sz="1400" b="0" i="0" dirty="0" err="1">
                <a:solidFill>
                  <a:srgbClr val="002C47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Thekla</a:t>
            </a:r>
            <a:r>
              <a:rPr lang="es-ES" sz="1400" b="0" i="0" dirty="0">
                <a:solidFill>
                  <a:srgbClr val="002C47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(lugar de música)</a:t>
            </a:r>
          </a:p>
          <a:p>
            <a:pPr algn="l"/>
            <a:r>
              <a:rPr lang="es-ES" sz="1400" b="0" i="0" dirty="0">
                <a:solidFill>
                  <a:srgbClr val="002C47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• </a:t>
            </a:r>
            <a:r>
              <a:rPr lang="es-ES" sz="1400" b="0" i="0" dirty="0" err="1">
                <a:solidFill>
                  <a:srgbClr val="002C47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es-ES" sz="1400" b="0" i="0" dirty="0">
                <a:solidFill>
                  <a:srgbClr val="002C47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Old Vic (el teatro en funcionamiento continuo más largo del Reino Unido)</a:t>
            </a:r>
          </a:p>
          <a:p>
            <a:pPr algn="l"/>
            <a:r>
              <a:rPr lang="es-ES" sz="1400" b="0" i="0" dirty="0">
                <a:solidFill>
                  <a:srgbClr val="002C47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• Teatro de la Fábrica de Tabacos</a:t>
            </a:r>
            <a:endParaRPr lang="en-GB" sz="1400" b="0" i="0" dirty="0">
              <a:solidFill>
                <a:srgbClr val="002C47"/>
              </a:solidFill>
              <a:effectLst/>
              <a:latin typeface="Helvetica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BB3FAA2-FB5A-FA24-7F21-74A317F9EBC2}"/>
              </a:ext>
            </a:extLst>
          </p:cNvPr>
          <p:cNvSpPr txBox="1"/>
          <p:nvPr/>
        </p:nvSpPr>
        <p:spPr>
          <a:xfrm>
            <a:off x="6385307" y="1563016"/>
            <a:ext cx="3150334" cy="25237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ts val="1780"/>
              </a:lnSpc>
            </a:pPr>
            <a:r>
              <a:rPr lang="en-GB" sz="1400" b="1" u="sng" dirty="0">
                <a:solidFill>
                  <a:srgbClr val="002C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DOMINGOS</a:t>
            </a:r>
            <a:endParaRPr lang="en-GB" sz="1400" b="1" i="0" u="sng" dirty="0">
              <a:solidFill>
                <a:srgbClr val="002C47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lnSpc>
                <a:spcPts val="1780"/>
              </a:lnSpc>
            </a:pPr>
            <a:r>
              <a:rPr lang="es-ES" sz="1400" b="1" u="sng" dirty="0">
                <a:solidFill>
                  <a:srgbClr val="002C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VISITA LOCAL – Visita a una ciudad local o pueblo costero.</a:t>
            </a:r>
            <a:endParaRPr lang="en-GB" sz="1400" b="1" u="sng" dirty="0">
              <a:solidFill>
                <a:srgbClr val="002C4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lnSpc>
                <a:spcPts val="1780"/>
              </a:lnSpc>
            </a:pPr>
            <a:endParaRPr lang="en-GB" sz="1400" b="1" i="0" u="sng" dirty="0">
              <a:solidFill>
                <a:srgbClr val="002C47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s-ES" sz="1400" b="0" i="0" dirty="0">
                <a:solidFill>
                  <a:srgbClr val="002C47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• Explora el pueblo/ciudad</a:t>
            </a:r>
          </a:p>
          <a:p>
            <a:pPr algn="l"/>
            <a:r>
              <a:rPr lang="es-ES" sz="1400" b="0" i="0" dirty="0">
                <a:solidFill>
                  <a:srgbClr val="002C47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• Visitar las atracciones locales</a:t>
            </a:r>
          </a:p>
          <a:p>
            <a:pPr algn="l"/>
            <a:r>
              <a:rPr lang="es-ES" sz="1400" b="0" i="0" dirty="0">
                <a:solidFill>
                  <a:srgbClr val="002C47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• Dar un paseo por el paseo marítimo.</a:t>
            </a:r>
          </a:p>
          <a:p>
            <a:pPr algn="l"/>
            <a:r>
              <a:rPr lang="es-ES" sz="1400" b="0" i="0" dirty="0">
                <a:solidFill>
                  <a:srgbClr val="002C47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• Visita el muelle</a:t>
            </a:r>
          </a:p>
          <a:p>
            <a:pPr algn="l"/>
            <a:r>
              <a:rPr lang="es-ES" sz="1400" b="0" i="0" dirty="0">
                <a:solidFill>
                  <a:srgbClr val="002C47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• Ir a una cafetería</a:t>
            </a:r>
          </a:p>
          <a:p>
            <a:pPr algn="l"/>
            <a:r>
              <a:rPr lang="es-ES" sz="1400" b="0" i="0" dirty="0">
                <a:solidFill>
                  <a:srgbClr val="002C47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• Ir de compras</a:t>
            </a:r>
            <a:endParaRPr lang="en-GB" sz="1400" b="0" i="0" dirty="0">
              <a:solidFill>
                <a:srgbClr val="002C47"/>
              </a:solidFill>
              <a:effectLst/>
              <a:latin typeface="Helvetica" pitchFamily="2" charset="0"/>
            </a:endParaRPr>
          </a:p>
        </p:txBody>
      </p:sp>
      <p:pic>
        <p:nvPicPr>
          <p:cNvPr id="16" name="Picture 15" descr="A group of boys posing for a picture&#10;&#10;Description automatically generated">
            <a:extLst>
              <a:ext uri="{FF2B5EF4-FFF2-40B4-BE49-F238E27FC236}">
                <a16:creationId xmlns:a16="http://schemas.microsoft.com/office/drawing/2014/main" id="{5F29797A-8544-C5B3-44E4-2D50647F4BD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50357" y="4162879"/>
            <a:ext cx="3020233" cy="2264210"/>
          </a:xfrm>
          <a:prstGeom prst="round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55C3CD5-E572-680D-41DD-FA2A7A7441FB}"/>
              </a:ext>
            </a:extLst>
          </p:cNvPr>
          <p:cNvSpPr txBox="1"/>
          <p:nvPr/>
        </p:nvSpPr>
        <p:spPr>
          <a:xfrm>
            <a:off x="366339" y="5792793"/>
            <a:ext cx="2937300" cy="7679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ts val="1780"/>
              </a:lnSpc>
            </a:pPr>
            <a:r>
              <a:rPr lang="es-ES" sz="1400" b="1" u="sng" dirty="0" err="1">
                <a:solidFill>
                  <a:srgbClr val="002C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Clayesmore</a:t>
            </a:r>
            <a:endParaRPr lang="es-ES" sz="1400" b="1" u="sng" dirty="0">
              <a:solidFill>
                <a:srgbClr val="002C4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lnSpc>
                <a:spcPts val="1780"/>
              </a:lnSpc>
            </a:pPr>
            <a:r>
              <a:rPr lang="es-ES" sz="1400" b="1" u="sng" dirty="0">
                <a:solidFill>
                  <a:srgbClr val="002C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Los estudiantes de </a:t>
            </a:r>
            <a:r>
              <a:rPr lang="es-ES" sz="1400" b="1" u="sng" dirty="0" err="1">
                <a:solidFill>
                  <a:srgbClr val="002C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Clayesmore</a:t>
            </a:r>
            <a:r>
              <a:rPr lang="es-ES" sz="1400" b="1" u="sng" dirty="0">
                <a:solidFill>
                  <a:srgbClr val="002C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no visitan Londres.</a:t>
            </a:r>
            <a:endParaRPr lang="en-GB" sz="1400" b="1" i="0" dirty="0">
              <a:solidFill>
                <a:srgbClr val="002C47"/>
              </a:solidFill>
              <a:effectLst/>
              <a:latin typeface="Helvetica" pitchFamily="2" charset="0"/>
            </a:endParaRPr>
          </a:p>
        </p:txBody>
      </p:sp>
      <p:pic>
        <p:nvPicPr>
          <p:cNvPr id="3" name="Imagen 2" descr="Logotipo&#10;&#10;Descripción generada automáticamente">
            <a:extLst>
              <a:ext uri="{FF2B5EF4-FFF2-40B4-BE49-F238E27FC236}">
                <a16:creationId xmlns:a16="http://schemas.microsoft.com/office/drawing/2014/main" id="{D0C06A04-3360-5A62-3AFF-E0A20D37D1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60092" y="73740"/>
            <a:ext cx="1372916" cy="1372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863829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2A8EF3-08A5-1EBD-5105-9741E5564E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24356EC6-76CC-9DCF-F3B8-88B558AA2E56}"/>
              </a:ext>
            </a:extLst>
          </p:cNvPr>
          <p:cNvSpPr txBox="1">
            <a:spLocks/>
          </p:cNvSpPr>
          <p:nvPr/>
        </p:nvSpPr>
        <p:spPr>
          <a:xfrm>
            <a:off x="252040" y="68366"/>
            <a:ext cx="6661508" cy="700557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800" b="1" dirty="0">
                <a:solidFill>
                  <a:srgbClr val="90BBA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Semana Tipica</a:t>
            </a:r>
          </a:p>
        </p:txBody>
      </p:sp>
      <p:pic>
        <p:nvPicPr>
          <p:cNvPr id="2" name="Picture 1" descr="Text&#10;&#10;Description automatically generated with medium confidence">
            <a:extLst>
              <a:ext uri="{FF2B5EF4-FFF2-40B4-BE49-F238E27FC236}">
                <a16:creationId xmlns:a16="http://schemas.microsoft.com/office/drawing/2014/main" id="{35C4AF9C-55FB-7B49-5D62-14877029DFA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43456" y="0"/>
            <a:ext cx="1570979" cy="698381"/>
          </a:xfrm>
          <a:prstGeom prst="rect">
            <a:avLst/>
          </a:prstGeom>
        </p:spPr>
      </p:pic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4CB9271B-8A1F-3746-F1EF-19544FBD97A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39805493"/>
              </p:ext>
            </p:extLst>
          </p:nvPr>
        </p:nvGraphicFramePr>
        <p:xfrm>
          <a:off x="70338" y="768923"/>
          <a:ext cx="12039601" cy="602071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43257">
                  <a:extLst>
                    <a:ext uri="{9D8B030D-6E8A-4147-A177-3AD203B41FA5}">
                      <a16:colId xmlns:a16="http://schemas.microsoft.com/office/drawing/2014/main" val="309566951"/>
                    </a:ext>
                  </a:extLst>
                </a:gridCol>
                <a:gridCol w="1683184">
                  <a:extLst>
                    <a:ext uri="{9D8B030D-6E8A-4147-A177-3AD203B41FA5}">
                      <a16:colId xmlns:a16="http://schemas.microsoft.com/office/drawing/2014/main" val="1889083852"/>
                    </a:ext>
                  </a:extLst>
                </a:gridCol>
                <a:gridCol w="1618860">
                  <a:extLst>
                    <a:ext uri="{9D8B030D-6E8A-4147-A177-3AD203B41FA5}">
                      <a16:colId xmlns:a16="http://schemas.microsoft.com/office/drawing/2014/main" val="2249138564"/>
                    </a:ext>
                  </a:extLst>
                </a:gridCol>
                <a:gridCol w="1618860">
                  <a:extLst>
                    <a:ext uri="{9D8B030D-6E8A-4147-A177-3AD203B41FA5}">
                      <a16:colId xmlns:a16="http://schemas.microsoft.com/office/drawing/2014/main" val="2321463399"/>
                    </a:ext>
                  </a:extLst>
                </a:gridCol>
                <a:gridCol w="1618860">
                  <a:extLst>
                    <a:ext uri="{9D8B030D-6E8A-4147-A177-3AD203B41FA5}">
                      <a16:colId xmlns:a16="http://schemas.microsoft.com/office/drawing/2014/main" val="492204223"/>
                    </a:ext>
                  </a:extLst>
                </a:gridCol>
                <a:gridCol w="1618860">
                  <a:extLst>
                    <a:ext uri="{9D8B030D-6E8A-4147-A177-3AD203B41FA5}">
                      <a16:colId xmlns:a16="http://schemas.microsoft.com/office/drawing/2014/main" val="3444756100"/>
                    </a:ext>
                  </a:extLst>
                </a:gridCol>
                <a:gridCol w="1618860">
                  <a:extLst>
                    <a:ext uri="{9D8B030D-6E8A-4147-A177-3AD203B41FA5}">
                      <a16:colId xmlns:a16="http://schemas.microsoft.com/office/drawing/2014/main" val="1177107620"/>
                    </a:ext>
                  </a:extLst>
                </a:gridCol>
                <a:gridCol w="1618860">
                  <a:extLst>
                    <a:ext uri="{9D8B030D-6E8A-4147-A177-3AD203B41FA5}">
                      <a16:colId xmlns:a16="http://schemas.microsoft.com/office/drawing/2014/main" val="1615890951"/>
                    </a:ext>
                  </a:extLst>
                </a:gridCol>
              </a:tblGrid>
              <a:tr h="142334">
                <a:tc>
                  <a:txBody>
                    <a:bodyPr/>
                    <a:lstStyle/>
                    <a:p>
                      <a:pPr algn="ctr" fontAlgn="ctr"/>
                      <a:endParaRPr lang="es-PE" sz="8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5143" marR="5143" marT="51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800" b="1" u="none" strike="noStrike" dirty="0">
                          <a:effectLst/>
                        </a:rPr>
                        <a:t>DOMINGO</a:t>
                      </a:r>
                      <a:endParaRPr lang="es-PE" sz="8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5143" marR="5143" marT="51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800" b="1" u="none" strike="noStrike" dirty="0">
                          <a:effectLst/>
                        </a:rPr>
                        <a:t>LUNES</a:t>
                      </a:r>
                      <a:endParaRPr lang="es-PE" sz="8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5143" marR="5143" marT="51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800" b="1" u="none" strike="noStrike" dirty="0">
                          <a:effectLst/>
                        </a:rPr>
                        <a:t>MARTES</a:t>
                      </a:r>
                      <a:endParaRPr lang="es-PE" sz="8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5143" marR="5143" marT="51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800" b="1" u="none" strike="noStrike" dirty="0">
                          <a:effectLst/>
                        </a:rPr>
                        <a:t>MIERCOLES</a:t>
                      </a:r>
                      <a:endParaRPr lang="es-PE" sz="8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5143" marR="5143" marT="51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800" b="1" u="none" strike="noStrike" dirty="0">
                          <a:effectLst/>
                        </a:rPr>
                        <a:t>JUEVES</a:t>
                      </a:r>
                      <a:endParaRPr lang="es-PE" sz="8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5143" marR="5143" marT="51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800" b="1" u="none" strike="noStrike" dirty="0">
                          <a:effectLst/>
                        </a:rPr>
                        <a:t>VIERNES</a:t>
                      </a:r>
                      <a:endParaRPr lang="es-PE" sz="8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5143" marR="5143" marT="51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800" b="1" u="none" strike="noStrike" dirty="0">
                          <a:effectLst/>
                        </a:rPr>
                        <a:t>SABADO</a:t>
                      </a:r>
                      <a:endParaRPr lang="es-PE" sz="8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5143" marR="5143" marT="51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08743316"/>
                  </a:ext>
                </a:extLst>
              </a:tr>
              <a:tr h="142334">
                <a:tc>
                  <a:txBody>
                    <a:bodyPr/>
                    <a:lstStyle/>
                    <a:p>
                      <a:pPr algn="ctr" fontAlgn="ctr"/>
                      <a:r>
                        <a:rPr lang="es-PE" sz="800" b="1" u="none" strike="noStrike" dirty="0">
                          <a:effectLst/>
                        </a:rPr>
                        <a:t>07:30</a:t>
                      </a:r>
                      <a:endParaRPr lang="es-PE" sz="8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5143" marR="5143" marT="51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rowSpan="11">
                  <a:txBody>
                    <a:bodyPr/>
                    <a:lstStyle/>
                    <a:p>
                      <a:pPr algn="l" fontAlgn="t"/>
                      <a:r>
                        <a:rPr lang="es-ES" sz="800" b="1" u="none" strike="noStrike" dirty="0">
                          <a:effectLst/>
                        </a:rPr>
                        <a:t>Nuevos estudiantes</a:t>
                      </a:r>
                      <a:br>
                        <a:rPr lang="es-ES" sz="800" b="1" u="none" strike="noStrike" dirty="0">
                          <a:effectLst/>
                        </a:rPr>
                      </a:br>
                      <a:br>
                        <a:rPr lang="es-ES" sz="800" b="1" u="none" strike="noStrike" dirty="0">
                          <a:effectLst/>
                        </a:rPr>
                      </a:br>
                      <a:r>
                        <a:rPr lang="es-ES" sz="800" b="1" u="none" strike="noStrike" dirty="0">
                          <a:effectLst/>
                        </a:rPr>
                        <a:t>Dia de llegada</a:t>
                      </a:r>
                      <a:br>
                        <a:rPr lang="es-ES" sz="800" u="none" strike="noStrike" dirty="0">
                          <a:effectLst/>
                        </a:rPr>
                      </a:br>
                      <a:r>
                        <a:rPr lang="es-ES" sz="800" u="none" strike="noStrike" dirty="0">
                          <a:effectLst/>
                        </a:rPr>
                        <a:t>Los estudiantes pueden llegar en cualquier momento, pero preferiblemente por la tarde.</a:t>
                      </a:r>
                      <a:br>
                        <a:rPr lang="es-ES" sz="800" u="none" strike="noStrike" dirty="0">
                          <a:effectLst/>
                        </a:rPr>
                      </a:br>
                      <a:br>
                        <a:rPr lang="es-ES" sz="800" u="none" strike="noStrike" dirty="0">
                          <a:effectLst/>
                        </a:rPr>
                      </a:br>
                      <a:r>
                        <a:rPr lang="es-ES" sz="800" b="1" u="none" strike="noStrike" dirty="0">
                          <a:effectLst/>
                        </a:rPr>
                        <a:t>Estudiantes continuos</a:t>
                      </a:r>
                      <a:br>
                        <a:rPr lang="es-ES" sz="800" u="none" strike="noStrike" dirty="0">
                          <a:effectLst/>
                        </a:rPr>
                      </a:br>
                      <a:r>
                        <a:rPr lang="es-ES" sz="800" u="none" strike="noStrike" dirty="0">
                          <a:effectLst/>
                        </a:rPr>
                        <a:t>Excursión de todo el día</a:t>
                      </a:r>
                      <a:br>
                        <a:rPr lang="es-ES" sz="800" u="none" strike="noStrike" dirty="0">
                          <a:effectLst/>
                        </a:rPr>
                      </a:br>
                      <a:br>
                        <a:rPr lang="es-ES" sz="800" u="none" strike="noStrike" dirty="0">
                          <a:effectLst/>
                        </a:rPr>
                      </a:br>
                      <a:r>
                        <a:rPr lang="es-ES" sz="800" b="1" u="none" strike="noStrike" dirty="0">
                          <a:effectLst/>
                        </a:rPr>
                        <a:t>Visita a la ciudad/pueblo costero</a:t>
                      </a:r>
                      <a:br>
                        <a:rPr lang="es-ES" sz="800" u="none" strike="noStrike" dirty="0">
                          <a:effectLst/>
                        </a:rPr>
                      </a:br>
                      <a:r>
                        <a:rPr lang="es-ES" sz="800" u="none" strike="noStrike" dirty="0">
                          <a:effectLst/>
                        </a:rPr>
                        <a:t>Visite una ciudad local o un pueblo costero para explorar el pueblo/ciudad, visitar las atracciones locales, dar un paseo por el paseo marítimo, ir a una cafetería o ir de compras.</a:t>
                      </a:r>
                      <a:endParaRPr lang="es-ES" sz="8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5143" marR="5143" marT="5143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800" u="none" strike="noStrike" dirty="0">
                          <a:effectLst/>
                        </a:rPr>
                        <a:t>Despertar</a:t>
                      </a:r>
                      <a:endParaRPr lang="es-PE" sz="8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5143" marR="5143" marT="51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800" u="none" strike="noStrike" dirty="0">
                          <a:effectLst/>
                        </a:rPr>
                        <a:t>Despertar</a:t>
                      </a:r>
                      <a:endParaRPr lang="es-PE" sz="8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5143" marR="5143" marT="51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800" u="none" strike="noStrike">
                          <a:effectLst/>
                        </a:rPr>
                        <a:t>Despertar</a:t>
                      </a:r>
                      <a:endParaRPr lang="es-PE" sz="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5143" marR="5143" marT="51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800" u="none" strike="noStrike" dirty="0">
                          <a:effectLst/>
                        </a:rPr>
                        <a:t>Despertar</a:t>
                      </a:r>
                      <a:endParaRPr lang="es-PE" sz="8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5143" marR="5143" marT="51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800" u="none" strike="noStrike" dirty="0">
                          <a:effectLst/>
                        </a:rPr>
                        <a:t>Despertar</a:t>
                      </a:r>
                      <a:endParaRPr lang="es-PE" sz="8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5143" marR="5143" marT="51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rowSpan="11">
                  <a:txBody>
                    <a:bodyPr/>
                    <a:lstStyle/>
                    <a:p>
                      <a:pPr algn="l" fontAlgn="t"/>
                      <a:r>
                        <a:rPr lang="es-ES" sz="800" b="1" u="none" strike="noStrike" dirty="0">
                          <a:effectLst/>
                        </a:rPr>
                        <a:t>Estudiantes salientes</a:t>
                      </a:r>
                      <a:br>
                        <a:rPr lang="es-ES" sz="800" b="1" u="none" strike="noStrike" dirty="0">
                          <a:effectLst/>
                        </a:rPr>
                      </a:br>
                      <a:r>
                        <a:rPr lang="es-ES" sz="800" b="1" u="none" strike="noStrike" dirty="0">
                          <a:effectLst/>
                        </a:rPr>
                        <a:t>Día de salida</a:t>
                      </a:r>
                      <a:br>
                        <a:rPr lang="es-ES" sz="800" b="1" u="none" strike="noStrike" dirty="0">
                          <a:effectLst/>
                        </a:rPr>
                      </a:br>
                      <a:r>
                        <a:rPr lang="es-ES" sz="800" u="none" strike="noStrike" dirty="0">
                          <a:effectLst/>
                        </a:rPr>
                        <a:t>Los estudiantes que salen deben salir por la mañana y no pueden asistir a la excursión.</a:t>
                      </a:r>
                      <a:br>
                        <a:rPr lang="es-ES" sz="800" u="none" strike="noStrike" dirty="0">
                          <a:effectLst/>
                        </a:rPr>
                      </a:br>
                      <a:br>
                        <a:rPr lang="es-ES" sz="800" u="none" strike="noStrike" dirty="0">
                          <a:effectLst/>
                        </a:rPr>
                      </a:br>
                      <a:r>
                        <a:rPr lang="es-ES" sz="800" b="1" u="none" strike="noStrike" dirty="0">
                          <a:effectLst/>
                        </a:rPr>
                        <a:t>Estudiantes continuos</a:t>
                      </a:r>
                      <a:br>
                        <a:rPr lang="es-ES" sz="800" b="1" u="none" strike="noStrike" dirty="0">
                          <a:effectLst/>
                        </a:rPr>
                      </a:br>
                      <a:r>
                        <a:rPr lang="es-ES" sz="800" b="1" u="none" strike="noStrike" dirty="0">
                          <a:effectLst/>
                        </a:rPr>
                        <a:t>Excursión de todo el día</a:t>
                      </a:r>
                      <a:br>
                        <a:rPr lang="es-ES" sz="800" u="none" strike="noStrike" dirty="0">
                          <a:effectLst/>
                        </a:rPr>
                      </a:br>
                      <a:br>
                        <a:rPr lang="es-ES" sz="800" u="none" strike="noStrike" dirty="0">
                          <a:effectLst/>
                        </a:rPr>
                      </a:br>
                      <a:r>
                        <a:rPr lang="es-ES" sz="800" b="1" u="none" strike="noStrike" dirty="0">
                          <a:effectLst/>
                        </a:rPr>
                        <a:t>Londres</a:t>
                      </a:r>
                      <a:br>
                        <a:rPr lang="es-ES" sz="800" u="none" strike="noStrike" dirty="0">
                          <a:effectLst/>
                        </a:rPr>
                      </a:br>
                      <a:r>
                        <a:rPr lang="es-ES" sz="800" u="none" strike="noStrike" dirty="0">
                          <a:effectLst/>
                        </a:rPr>
                        <a:t>Recorrido a pie para ver algunos de los sitios famosos como el número 10 de </a:t>
                      </a:r>
                      <a:r>
                        <a:rPr lang="es-ES" sz="800" u="none" strike="noStrike" dirty="0" err="1">
                          <a:effectLst/>
                        </a:rPr>
                        <a:t>Downing</a:t>
                      </a:r>
                      <a:r>
                        <a:rPr lang="es-ES" sz="800" u="none" strike="noStrike" dirty="0">
                          <a:effectLst/>
                        </a:rPr>
                        <a:t> Street, el Big Ben, el Palacio de Buckingham, el </a:t>
                      </a:r>
                      <a:r>
                        <a:rPr lang="es-ES" sz="800" u="none" strike="noStrike" dirty="0" err="1">
                          <a:effectLst/>
                        </a:rPr>
                        <a:t>Convent</a:t>
                      </a:r>
                      <a:r>
                        <a:rPr lang="es-ES" sz="800" u="none" strike="noStrike" dirty="0">
                          <a:effectLst/>
                        </a:rPr>
                        <a:t> Garden, las Casas del Parlamento, Leicester Square, Oxford Street, </a:t>
                      </a:r>
                      <a:r>
                        <a:rPr lang="es-ES" sz="800" u="none" strike="noStrike" dirty="0" err="1">
                          <a:effectLst/>
                        </a:rPr>
                        <a:t>Piccadilly</a:t>
                      </a:r>
                      <a:r>
                        <a:rPr lang="es-ES" sz="800" u="none" strike="noStrike" dirty="0">
                          <a:effectLst/>
                        </a:rPr>
                        <a:t> </a:t>
                      </a:r>
                      <a:r>
                        <a:rPr lang="es-ES" sz="800" u="none" strike="noStrike" dirty="0" err="1">
                          <a:effectLst/>
                        </a:rPr>
                        <a:t>Circus</a:t>
                      </a:r>
                      <a:r>
                        <a:rPr lang="es-ES" sz="800" u="none" strike="noStrike" dirty="0">
                          <a:effectLst/>
                        </a:rPr>
                        <a:t>, Trafalgar Square.</a:t>
                      </a:r>
                      <a:br>
                        <a:rPr lang="es-ES" sz="800" u="none" strike="noStrike" dirty="0">
                          <a:effectLst/>
                        </a:rPr>
                      </a:br>
                      <a:r>
                        <a:rPr lang="es-ES" sz="800" b="1" u="none" strike="noStrike" dirty="0">
                          <a:effectLst/>
                        </a:rPr>
                        <a:t>y/o</a:t>
                      </a:r>
                      <a:br>
                        <a:rPr lang="es-ES" sz="800" u="none" strike="noStrike" dirty="0">
                          <a:effectLst/>
                        </a:rPr>
                      </a:br>
                      <a:r>
                        <a:rPr lang="es-ES" sz="800" u="none" strike="noStrike" dirty="0">
                          <a:effectLst/>
                        </a:rPr>
                        <a:t>Visite una atracción turística famosa como </a:t>
                      </a:r>
                      <a:r>
                        <a:rPr lang="es-ES" sz="800" u="none" strike="noStrike" dirty="0" err="1">
                          <a:effectLst/>
                        </a:rPr>
                        <a:t>Cutty</a:t>
                      </a:r>
                      <a:r>
                        <a:rPr lang="es-ES" sz="800" u="none" strike="noStrike" dirty="0">
                          <a:effectLst/>
                        </a:rPr>
                        <a:t> </a:t>
                      </a:r>
                      <a:r>
                        <a:rPr lang="es-ES" sz="800" u="none" strike="noStrike" dirty="0" err="1">
                          <a:effectLst/>
                        </a:rPr>
                        <a:t>Sark</a:t>
                      </a:r>
                      <a:r>
                        <a:rPr lang="es-ES" sz="800" u="none" strike="noStrike" dirty="0">
                          <a:effectLst/>
                        </a:rPr>
                        <a:t>, London </a:t>
                      </a:r>
                      <a:r>
                        <a:rPr lang="es-ES" sz="800" u="none" strike="noStrike" dirty="0" err="1">
                          <a:effectLst/>
                        </a:rPr>
                        <a:t>Eye</a:t>
                      </a:r>
                      <a:r>
                        <a:rPr lang="es-ES" sz="800" u="none" strike="noStrike" dirty="0">
                          <a:effectLst/>
                        </a:rPr>
                        <a:t>, el Museo del Transporte de Londres, Madame </a:t>
                      </a:r>
                      <a:r>
                        <a:rPr lang="es-ES" sz="800" u="none" strike="noStrike" dirty="0" err="1">
                          <a:effectLst/>
                        </a:rPr>
                        <a:t>Tussauds</a:t>
                      </a:r>
                      <a:r>
                        <a:rPr lang="es-ES" sz="800" u="none" strike="noStrike" dirty="0">
                          <a:effectLst/>
                        </a:rPr>
                        <a:t>, el Museo de Historia Natural, el crucero fluvial, el Museo de Ciencias o la Torre de Londres.</a:t>
                      </a:r>
                      <a:endParaRPr lang="es-ES" sz="8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5143" marR="5143" marT="5143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98323554"/>
                  </a:ext>
                </a:extLst>
              </a:tr>
              <a:tr h="142334">
                <a:tc>
                  <a:txBody>
                    <a:bodyPr/>
                    <a:lstStyle/>
                    <a:p>
                      <a:pPr algn="ctr" fontAlgn="ctr"/>
                      <a:r>
                        <a:rPr lang="es-PE" sz="800" b="1" u="none" strike="noStrike" dirty="0">
                          <a:effectLst/>
                        </a:rPr>
                        <a:t>08:00</a:t>
                      </a:r>
                      <a:endParaRPr lang="es-PE" sz="8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5143" marR="5143" marT="51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800" u="none" strike="noStrike">
                          <a:effectLst/>
                        </a:rPr>
                        <a:t>Desayuno</a:t>
                      </a:r>
                      <a:endParaRPr lang="es-PE" sz="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5143" marR="5143" marT="51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800" u="none" strike="noStrike" dirty="0">
                          <a:effectLst/>
                        </a:rPr>
                        <a:t>Desayuno</a:t>
                      </a:r>
                      <a:endParaRPr lang="es-PE" sz="8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5143" marR="5143" marT="51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800" u="none" strike="noStrike" dirty="0">
                          <a:effectLst/>
                        </a:rPr>
                        <a:t>Desayuno</a:t>
                      </a:r>
                      <a:endParaRPr lang="es-PE" sz="8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5143" marR="5143" marT="51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800" u="none" strike="noStrike" dirty="0">
                          <a:effectLst/>
                        </a:rPr>
                        <a:t>Desayuno</a:t>
                      </a:r>
                      <a:endParaRPr lang="es-PE" sz="8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5143" marR="5143" marT="51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800" u="none" strike="noStrike" dirty="0">
                          <a:effectLst/>
                        </a:rPr>
                        <a:t>Desayuno</a:t>
                      </a:r>
                      <a:endParaRPr lang="es-PE" sz="8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5143" marR="5143" marT="51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30628379"/>
                  </a:ext>
                </a:extLst>
              </a:tr>
              <a:tr h="142334">
                <a:tc>
                  <a:txBody>
                    <a:bodyPr/>
                    <a:lstStyle/>
                    <a:p>
                      <a:pPr algn="ctr" fontAlgn="ctr"/>
                      <a:r>
                        <a:rPr lang="es-PE" sz="800" b="1" u="none" strike="noStrike" dirty="0">
                          <a:effectLst/>
                        </a:rPr>
                        <a:t>08:45</a:t>
                      </a:r>
                      <a:endParaRPr lang="es-PE" sz="8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5143" marR="5143" marT="51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800" b="1" u="none" strike="noStrike" dirty="0">
                          <a:effectLst/>
                        </a:rPr>
                        <a:t>Reunión</a:t>
                      </a:r>
                      <a:endParaRPr lang="es-PE" sz="8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5143" marR="5143" marT="51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800" b="1" u="none" strike="noStrike" dirty="0">
                          <a:effectLst/>
                        </a:rPr>
                        <a:t>Reunión</a:t>
                      </a:r>
                      <a:endParaRPr lang="es-PE" sz="8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5143" marR="5143" marT="51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800" b="1" u="none" strike="noStrike" dirty="0">
                          <a:effectLst/>
                        </a:rPr>
                        <a:t>Reunión</a:t>
                      </a:r>
                      <a:endParaRPr lang="es-PE" sz="8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5143" marR="5143" marT="51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800" b="1" u="none" strike="noStrike" dirty="0">
                          <a:effectLst/>
                        </a:rPr>
                        <a:t>Reunión</a:t>
                      </a:r>
                      <a:endParaRPr lang="es-PE" sz="8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5143" marR="5143" marT="51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800" b="1" u="none" strike="noStrike" dirty="0">
                          <a:effectLst/>
                        </a:rPr>
                        <a:t>Reunión</a:t>
                      </a:r>
                      <a:endParaRPr lang="es-PE" sz="8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5143" marR="5143" marT="51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52918691"/>
                  </a:ext>
                </a:extLst>
              </a:tr>
              <a:tr h="711668">
                <a:tc>
                  <a:txBody>
                    <a:bodyPr/>
                    <a:lstStyle/>
                    <a:p>
                      <a:pPr algn="ctr" fontAlgn="ctr"/>
                      <a:r>
                        <a:rPr lang="es-PE" sz="800" b="1" u="none" strike="noStrike" dirty="0">
                          <a:effectLst/>
                        </a:rPr>
                        <a:t>09:00</a:t>
                      </a:r>
                      <a:endParaRPr lang="es-PE" sz="8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5143" marR="5143" marT="51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s-ES" sz="800" b="1" u="none" strike="noStrike" dirty="0">
                          <a:effectLst/>
                        </a:rPr>
                        <a:t>Inglés básico (1h 15min)</a:t>
                      </a:r>
                      <a:br>
                        <a:rPr lang="es-ES" sz="800" u="none" strike="noStrike" dirty="0">
                          <a:effectLst/>
                        </a:rPr>
                      </a:br>
                      <a:r>
                        <a:rPr lang="es-ES" sz="800" u="none" strike="noStrike" dirty="0">
                          <a:effectLst/>
                        </a:rPr>
                        <a:t>Haz una lista de las cualidades ideales de un mejor amigo y compáralas con tus compañeros de clase.</a:t>
                      </a:r>
                      <a:endParaRPr lang="es-ES" sz="8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5143" marR="5143" marT="5143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s-ES" sz="800" b="1" u="none" strike="noStrike" dirty="0">
                          <a:effectLst/>
                        </a:rPr>
                        <a:t>Inglés básico (1h 15min)</a:t>
                      </a:r>
                      <a:br>
                        <a:rPr lang="es-ES" sz="800" u="none" strike="noStrike" dirty="0">
                          <a:effectLst/>
                        </a:rPr>
                      </a:br>
                      <a:r>
                        <a:rPr lang="es-ES" sz="800" u="none" strike="noStrike" dirty="0">
                          <a:effectLst/>
                        </a:rPr>
                        <a:t>Piensa en las mejores vacaciones que hayas tenido y cuéntaselo a tus compañeros.</a:t>
                      </a:r>
                      <a:endParaRPr lang="es-ES" sz="8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5143" marR="5143" marT="5143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s-PE" sz="800" b="1" u="none" strike="noStrike" dirty="0">
                          <a:effectLst/>
                        </a:rPr>
                        <a:t>Inglés básico (1h 15min)</a:t>
                      </a:r>
                      <a:br>
                        <a:rPr lang="es-PE" sz="800" u="none" strike="noStrike" dirty="0">
                          <a:effectLst/>
                        </a:rPr>
                      </a:br>
                      <a:r>
                        <a:rPr lang="es-PE" sz="800" u="none" strike="noStrike" dirty="0">
                          <a:effectLst/>
                        </a:rPr>
                        <a:t>Investiga tantos deportes de aventura diferentes como puedas en grupos de dos.</a:t>
                      </a:r>
                      <a:endParaRPr lang="es-PE" sz="8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5143" marR="5143" marT="5143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s-ES" sz="800" b="1" u="none" strike="noStrike" dirty="0">
                          <a:effectLst/>
                        </a:rPr>
                        <a:t>Inglés básico (1h 15min)</a:t>
                      </a:r>
                      <a:br>
                        <a:rPr lang="es-ES" sz="800" u="none" strike="noStrike" dirty="0">
                          <a:effectLst/>
                        </a:rPr>
                      </a:br>
                      <a:r>
                        <a:rPr lang="es-ES" sz="800" u="none" strike="noStrike" dirty="0">
                          <a:effectLst/>
                        </a:rPr>
                        <a:t>Piensa en todos los diferentes gadgets que tienes, para qué los usas y cuáles son los más importantes.</a:t>
                      </a:r>
                      <a:endParaRPr lang="es-ES" sz="8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5143" marR="5143" marT="5143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s-ES" sz="800" b="1" u="none" strike="noStrike" dirty="0">
                          <a:effectLst/>
                        </a:rPr>
                        <a:t>Inglés básico (1h 15min)</a:t>
                      </a:r>
                      <a:br>
                        <a:rPr lang="es-ES" sz="800" u="none" strike="noStrike" dirty="0">
                          <a:effectLst/>
                        </a:rPr>
                      </a:br>
                      <a:r>
                        <a:rPr lang="es-ES" sz="800" u="none" strike="noStrike" dirty="0">
                          <a:effectLst/>
                        </a:rPr>
                        <a:t>Revisión</a:t>
                      </a:r>
                      <a:br>
                        <a:rPr lang="es-ES" sz="800" u="none" strike="noStrike" dirty="0">
                          <a:effectLst/>
                        </a:rPr>
                      </a:br>
                      <a:r>
                        <a:rPr lang="es-ES" sz="800" u="none" strike="noStrike" dirty="0">
                          <a:effectLst/>
                        </a:rPr>
                        <a:t>Evaluación</a:t>
                      </a:r>
                      <a:br>
                        <a:rPr lang="es-ES" sz="800" u="none" strike="noStrike" dirty="0">
                          <a:effectLst/>
                        </a:rPr>
                      </a:br>
                      <a:r>
                        <a:rPr lang="es-ES" sz="800" u="none" strike="noStrike" dirty="0">
                          <a:effectLst/>
                        </a:rPr>
                        <a:t>Reflexión Trust Me</a:t>
                      </a:r>
                      <a:endParaRPr lang="es-ES" sz="8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5143" marR="5143" marT="5143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11296021"/>
                  </a:ext>
                </a:extLst>
              </a:tr>
              <a:tr h="142334">
                <a:tc>
                  <a:txBody>
                    <a:bodyPr/>
                    <a:lstStyle/>
                    <a:p>
                      <a:pPr algn="ctr" fontAlgn="ctr"/>
                      <a:r>
                        <a:rPr lang="es-PE" sz="800" b="1" u="none" strike="noStrike" dirty="0">
                          <a:effectLst/>
                        </a:rPr>
                        <a:t>10:15</a:t>
                      </a:r>
                      <a:endParaRPr lang="es-PE" sz="8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5143" marR="5143" marT="51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800" u="none" strike="noStrike" dirty="0">
                          <a:effectLst/>
                        </a:rPr>
                        <a:t>Descanso</a:t>
                      </a:r>
                      <a:endParaRPr lang="es-PE" sz="8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5143" marR="5143" marT="51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800" u="none" strike="noStrike" dirty="0">
                          <a:effectLst/>
                        </a:rPr>
                        <a:t>Descanso</a:t>
                      </a:r>
                      <a:endParaRPr lang="es-PE" sz="8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5143" marR="5143" marT="51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800" u="none" strike="noStrike">
                          <a:effectLst/>
                        </a:rPr>
                        <a:t>Descanso</a:t>
                      </a:r>
                      <a:endParaRPr lang="es-PE" sz="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5143" marR="5143" marT="51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800" u="none" strike="noStrike" dirty="0">
                          <a:effectLst/>
                        </a:rPr>
                        <a:t>Descanso</a:t>
                      </a:r>
                      <a:endParaRPr lang="es-PE" sz="8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5143" marR="5143" marT="51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800" u="none" strike="noStrike" dirty="0">
                          <a:effectLst/>
                        </a:rPr>
                        <a:t>Descanso</a:t>
                      </a:r>
                      <a:endParaRPr lang="es-PE" sz="8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5143" marR="5143" marT="51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01106591"/>
                  </a:ext>
                </a:extLst>
              </a:tr>
              <a:tr h="854000">
                <a:tc>
                  <a:txBody>
                    <a:bodyPr/>
                    <a:lstStyle/>
                    <a:p>
                      <a:pPr algn="ctr" fontAlgn="ctr"/>
                      <a:r>
                        <a:rPr lang="es-PE" sz="800" b="1" u="none" strike="noStrike" dirty="0">
                          <a:effectLst/>
                        </a:rPr>
                        <a:t>10:45</a:t>
                      </a:r>
                      <a:endParaRPr lang="es-PE" sz="8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5143" marR="5143" marT="51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s-PE" sz="800" b="1" u="none" strike="noStrike" dirty="0">
                          <a:effectLst/>
                        </a:rPr>
                        <a:t>Aprendizaje e innovación (1h 15min)</a:t>
                      </a:r>
                      <a:br>
                        <a:rPr lang="es-PE" sz="800" u="none" strike="noStrike" dirty="0">
                          <a:effectLst/>
                        </a:rPr>
                      </a:br>
                      <a:r>
                        <a:rPr lang="es-PE" sz="800" u="none" strike="noStrike" dirty="0">
                          <a:effectLst/>
                        </a:rPr>
                        <a:t>Crea un vídeo de un minuto para presentarte</a:t>
                      </a:r>
                      <a:endParaRPr lang="es-PE" sz="8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5143" marR="5143" marT="5143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s-ES" sz="800" b="1" u="none" strike="noStrike" dirty="0">
                          <a:effectLst/>
                        </a:rPr>
                        <a:t>Aprendizaje e innovación (1h 15min)</a:t>
                      </a:r>
                      <a:br>
                        <a:rPr lang="es-ES" sz="800" u="none" strike="noStrike" dirty="0">
                          <a:effectLst/>
                        </a:rPr>
                      </a:br>
                      <a:r>
                        <a:rPr lang="es-ES" sz="800" u="none" strike="noStrike" dirty="0">
                          <a:effectLst/>
                        </a:rPr>
                        <a:t>Investiga y presenta tu emoticón favorito</a:t>
                      </a:r>
                      <a:endParaRPr lang="es-ES" sz="8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5143" marR="5143" marT="5143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s-ES" sz="800" b="1" u="none" strike="noStrike" dirty="0">
                          <a:effectLst/>
                        </a:rPr>
                        <a:t>Aprendizaje e innovación (1h 15min)</a:t>
                      </a:r>
                      <a:br>
                        <a:rPr lang="es-ES" sz="800" u="none" strike="noStrike" dirty="0">
                          <a:effectLst/>
                        </a:rPr>
                      </a:br>
                      <a:r>
                        <a:rPr lang="es-ES" sz="800" u="none" strike="noStrike" dirty="0">
                          <a:effectLst/>
                        </a:rPr>
                        <a:t>Escribe un blog sobre tu primer día en la British Summer </a:t>
                      </a:r>
                      <a:r>
                        <a:rPr lang="es-ES" sz="800" u="none" strike="noStrike" dirty="0" err="1">
                          <a:effectLst/>
                        </a:rPr>
                        <a:t>School</a:t>
                      </a:r>
                      <a:r>
                        <a:rPr lang="es-ES" sz="800" u="none" strike="noStrike" dirty="0">
                          <a:effectLst/>
                        </a:rPr>
                        <a:t>.</a:t>
                      </a:r>
                      <a:endParaRPr lang="es-ES" sz="8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5143" marR="5143" marT="5143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s-ES" sz="800" b="1" u="none" strike="noStrike" dirty="0">
                          <a:effectLst/>
                        </a:rPr>
                        <a:t>Aprendizaje e innovación (1h 15min)</a:t>
                      </a:r>
                      <a:br>
                        <a:rPr lang="es-ES" sz="800" u="none" strike="noStrike" dirty="0">
                          <a:effectLst/>
                        </a:rPr>
                      </a:br>
                      <a:r>
                        <a:rPr lang="es-ES" sz="800" u="none" strike="noStrike" dirty="0">
                          <a:effectLst/>
                        </a:rPr>
                        <a:t>Encuentra tu videoclip favorito en </a:t>
                      </a:r>
                      <a:r>
                        <a:rPr lang="es-ES" sz="800" u="none" strike="noStrike" dirty="0" err="1">
                          <a:effectLst/>
                        </a:rPr>
                        <a:t>Youtube</a:t>
                      </a:r>
                      <a:r>
                        <a:rPr lang="es-ES" sz="800" u="none" strike="noStrike" dirty="0">
                          <a:effectLst/>
                        </a:rPr>
                        <a:t> para niños y cuéntale a tu profesor por qué</a:t>
                      </a:r>
                      <a:endParaRPr lang="es-ES" sz="8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5143" marR="5143" marT="5143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s-ES" sz="800" b="1" u="none" strike="noStrike" dirty="0">
                          <a:effectLst/>
                        </a:rPr>
                        <a:t>Aprendizaje e innovación (1h 15min)</a:t>
                      </a:r>
                      <a:br>
                        <a:rPr lang="es-ES" sz="800" u="none" strike="noStrike" dirty="0">
                          <a:effectLst/>
                        </a:rPr>
                      </a:br>
                      <a:r>
                        <a:rPr lang="es-ES" sz="800" u="none" strike="noStrike" dirty="0">
                          <a:effectLst/>
                        </a:rPr>
                        <a:t>Escribir y enviar un correo electrónico a un familiar o amigo</a:t>
                      </a:r>
                      <a:br>
                        <a:rPr lang="es-ES" sz="800" u="none" strike="noStrike" dirty="0">
                          <a:effectLst/>
                        </a:rPr>
                      </a:br>
                      <a:r>
                        <a:rPr lang="es-ES" sz="800" b="1" u="none" strike="noStrike" dirty="0">
                          <a:effectLst/>
                        </a:rPr>
                        <a:t>Cuestionario</a:t>
                      </a:r>
                      <a:endParaRPr lang="es-ES" sz="8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5143" marR="5143" marT="5143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s-P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59442541"/>
                  </a:ext>
                </a:extLst>
              </a:tr>
              <a:tr h="142334">
                <a:tc>
                  <a:txBody>
                    <a:bodyPr/>
                    <a:lstStyle/>
                    <a:p>
                      <a:pPr algn="ctr" fontAlgn="ctr"/>
                      <a:r>
                        <a:rPr lang="es-PE" sz="800" b="1" u="none" strike="noStrike" dirty="0">
                          <a:effectLst/>
                        </a:rPr>
                        <a:t>12:00</a:t>
                      </a:r>
                      <a:endParaRPr lang="es-PE" sz="8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5143" marR="5143" marT="51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800" u="none" strike="noStrike" dirty="0">
                          <a:effectLst/>
                        </a:rPr>
                        <a:t>Almuerzo</a:t>
                      </a:r>
                      <a:endParaRPr lang="es-PE" sz="8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5143" marR="5143" marT="51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800" u="none" strike="noStrike" dirty="0">
                          <a:effectLst/>
                        </a:rPr>
                        <a:t>Almuerzo</a:t>
                      </a:r>
                      <a:endParaRPr lang="es-PE" sz="8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5143" marR="5143" marT="51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800" u="none" strike="noStrike" dirty="0">
                          <a:effectLst/>
                        </a:rPr>
                        <a:t>Almuerzo</a:t>
                      </a:r>
                      <a:endParaRPr lang="es-PE" sz="8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5143" marR="5143" marT="51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800" u="none" strike="noStrike" dirty="0">
                          <a:effectLst/>
                        </a:rPr>
                        <a:t>Almuerzo</a:t>
                      </a:r>
                      <a:endParaRPr lang="es-PE" sz="8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5143" marR="5143" marT="51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800" u="none" strike="noStrike" dirty="0">
                          <a:effectLst/>
                        </a:rPr>
                        <a:t>Almuerzo</a:t>
                      </a:r>
                      <a:endParaRPr lang="es-PE" sz="8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5143" marR="5143" marT="51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15610486"/>
                  </a:ext>
                </a:extLst>
              </a:tr>
              <a:tr h="854000">
                <a:tc>
                  <a:txBody>
                    <a:bodyPr/>
                    <a:lstStyle/>
                    <a:p>
                      <a:pPr algn="ctr" fontAlgn="ctr"/>
                      <a:r>
                        <a:rPr lang="es-PE" sz="800" b="1" u="none" strike="noStrike" dirty="0">
                          <a:effectLst/>
                        </a:rPr>
                        <a:t>13:00</a:t>
                      </a:r>
                      <a:endParaRPr lang="es-PE" sz="8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5143" marR="5143" marT="51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s-ES" sz="800" b="1" u="none" strike="noStrike" dirty="0">
                          <a:effectLst/>
                        </a:rPr>
                        <a:t>Aventura de enfoque (1h 30min)</a:t>
                      </a:r>
                      <a:br>
                        <a:rPr lang="es-ES" sz="800" u="none" strike="noStrike" dirty="0">
                          <a:effectLst/>
                        </a:rPr>
                      </a:br>
                      <a:r>
                        <a:rPr lang="es-ES" sz="800" u="none" strike="noStrike" dirty="0">
                          <a:effectLst/>
                        </a:rPr>
                        <a:t>Diseñar y construir un refugio o montar una tienda de campaña.</a:t>
                      </a:r>
                      <a:endParaRPr lang="es-ES" sz="8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5143" marR="5143" marT="5143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s-ES" sz="800" b="1" u="none" strike="noStrike" dirty="0">
                          <a:effectLst/>
                        </a:rPr>
                        <a:t>Aventura de enfoque (1h 30min)</a:t>
                      </a:r>
                      <a:br>
                        <a:rPr lang="es-ES" sz="800" u="none" strike="noStrike" dirty="0">
                          <a:effectLst/>
                        </a:rPr>
                      </a:br>
                      <a:r>
                        <a:rPr lang="es-ES" sz="800" u="none" strike="noStrike" dirty="0">
                          <a:effectLst/>
                        </a:rPr>
                        <a:t>Navega de A </a:t>
                      </a:r>
                      <a:r>
                        <a:rPr lang="es-ES" sz="800" u="none" strike="noStrike" dirty="0" err="1">
                          <a:effectLst/>
                        </a:rPr>
                        <a:t>a</a:t>
                      </a:r>
                      <a:r>
                        <a:rPr lang="es-ES" sz="800" u="none" strike="noStrike" dirty="0">
                          <a:effectLst/>
                        </a:rPr>
                        <a:t> B usando un mapa y una brújula</a:t>
                      </a:r>
                      <a:endParaRPr lang="es-ES" sz="8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5143" marR="5143" marT="5143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4">
                  <a:txBody>
                    <a:bodyPr/>
                    <a:lstStyle/>
                    <a:p>
                      <a:pPr algn="l" fontAlgn="t"/>
                      <a:r>
                        <a:rPr lang="es-ES" sz="800" b="1" u="none" strike="noStrike" dirty="0">
                          <a:effectLst/>
                        </a:rPr>
                        <a:t>Aventura de enfoque (1h 30min)</a:t>
                      </a:r>
                      <a:br>
                        <a:rPr lang="es-ES" sz="800" u="none" strike="noStrike" dirty="0">
                          <a:effectLst/>
                        </a:rPr>
                      </a:br>
                      <a:r>
                        <a:rPr lang="es-ES" sz="800" u="none" strike="noStrike" dirty="0">
                          <a:effectLst/>
                        </a:rPr>
                        <a:t>Actividad de aventura fuera del sitio</a:t>
                      </a:r>
                      <a:endParaRPr lang="es-ES" sz="8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5143" marR="5143" marT="5143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s-ES" sz="800" b="1" u="none" strike="noStrike" dirty="0">
                          <a:effectLst/>
                        </a:rPr>
                        <a:t>Aventura de enfoque (1h 30min)</a:t>
                      </a:r>
                      <a:br>
                        <a:rPr lang="es-ES" sz="800" u="none" strike="noStrike" dirty="0">
                          <a:effectLst/>
                        </a:rPr>
                      </a:br>
                      <a:r>
                        <a:rPr lang="es-ES" sz="800" u="none" strike="noStrike" dirty="0">
                          <a:effectLst/>
                        </a:rPr>
                        <a:t>Realice una caminata por la naturaleza e identifique tantas plantas y animales como sea posible.</a:t>
                      </a:r>
                      <a:endParaRPr lang="es-ES" sz="8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5143" marR="5143" marT="5143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s-ES" sz="800" b="1" u="none" strike="noStrike" dirty="0">
                          <a:effectLst/>
                        </a:rPr>
                        <a:t>Aventura de enfoque (1h 30min)</a:t>
                      </a:r>
                      <a:br>
                        <a:rPr lang="es-ES" sz="800" u="none" strike="noStrike" dirty="0">
                          <a:effectLst/>
                        </a:rPr>
                      </a:br>
                      <a:r>
                        <a:rPr lang="es-ES" sz="800" u="none" strike="noStrike" dirty="0">
                          <a:effectLst/>
                        </a:rPr>
                        <a:t>Aprende a hacer diferentes nudos y descubre sus principales usos</a:t>
                      </a:r>
                      <a:endParaRPr lang="es-ES" sz="8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5143" marR="5143" marT="5143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7746094"/>
                  </a:ext>
                </a:extLst>
              </a:tr>
              <a:tr h="142334">
                <a:tc>
                  <a:txBody>
                    <a:bodyPr/>
                    <a:lstStyle/>
                    <a:p>
                      <a:pPr algn="ctr" fontAlgn="ctr"/>
                      <a:r>
                        <a:rPr lang="es-PE" sz="800" b="1" u="none" strike="noStrike" dirty="0">
                          <a:effectLst/>
                        </a:rPr>
                        <a:t>14:30</a:t>
                      </a:r>
                      <a:endParaRPr lang="es-PE" sz="8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5143" marR="5143" marT="51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800" u="none" strike="noStrike" dirty="0">
                          <a:effectLst/>
                        </a:rPr>
                        <a:t>Descanso</a:t>
                      </a:r>
                      <a:endParaRPr lang="es-PE" sz="8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5143" marR="5143" marT="51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800" u="none" strike="noStrike" dirty="0">
                          <a:effectLst/>
                        </a:rPr>
                        <a:t>Descanso</a:t>
                      </a:r>
                      <a:endParaRPr lang="es-PE" sz="8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5143" marR="5143" marT="51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800" u="none" strike="noStrike" dirty="0">
                          <a:effectLst/>
                        </a:rPr>
                        <a:t>Descanso</a:t>
                      </a:r>
                      <a:endParaRPr lang="es-PE" sz="8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5143" marR="5143" marT="51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800" u="none" strike="noStrike" dirty="0">
                          <a:effectLst/>
                        </a:rPr>
                        <a:t>Descanso</a:t>
                      </a:r>
                      <a:endParaRPr lang="es-PE" sz="8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5143" marR="5143" marT="51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07110069"/>
                  </a:ext>
                </a:extLst>
              </a:tr>
              <a:tr h="1088850">
                <a:tc>
                  <a:txBody>
                    <a:bodyPr/>
                    <a:lstStyle/>
                    <a:p>
                      <a:pPr algn="ctr" fontAlgn="ctr"/>
                      <a:r>
                        <a:rPr lang="es-PE" sz="800" b="1" u="none" strike="noStrike" dirty="0">
                          <a:effectLst/>
                        </a:rPr>
                        <a:t>15:00</a:t>
                      </a:r>
                      <a:endParaRPr lang="es-PE" sz="8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5143" marR="5143" marT="51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s-ES" sz="800" b="1" u="none" strike="noStrike" dirty="0">
                          <a:effectLst/>
                        </a:rPr>
                        <a:t>Deportes y Ocio</a:t>
                      </a:r>
                      <a:br>
                        <a:rPr lang="es-ES" sz="800" u="none" strike="noStrike" dirty="0">
                          <a:effectLst/>
                        </a:rPr>
                      </a:br>
                      <a:r>
                        <a:rPr lang="es-ES" sz="800" u="none" strike="noStrike" dirty="0">
                          <a:effectLst/>
                        </a:rPr>
                        <a:t>Escoger entre:</a:t>
                      </a:r>
                      <a:br>
                        <a:rPr lang="es-ES" sz="800" u="none" strike="noStrike" dirty="0">
                          <a:effectLst/>
                        </a:rPr>
                      </a:br>
                      <a:r>
                        <a:rPr lang="es-ES" sz="800" u="none" strike="noStrike" dirty="0">
                          <a:effectLst/>
                        </a:rPr>
                        <a:t>Fútbol</a:t>
                      </a:r>
                      <a:br>
                        <a:rPr lang="es-ES" sz="800" u="none" strike="noStrike" dirty="0">
                          <a:effectLst/>
                        </a:rPr>
                      </a:br>
                      <a:r>
                        <a:rPr lang="es-ES" sz="800" u="none" strike="noStrike" dirty="0">
                          <a:effectLst/>
                        </a:rPr>
                        <a:t>Vóleibol</a:t>
                      </a:r>
                      <a:br>
                        <a:rPr lang="es-ES" sz="800" u="none" strike="noStrike" dirty="0">
                          <a:effectLst/>
                        </a:rPr>
                      </a:br>
                      <a:r>
                        <a:rPr lang="es-ES" sz="800" u="none" strike="noStrike" dirty="0">
                          <a:effectLst/>
                        </a:rPr>
                        <a:t>Volar cometas</a:t>
                      </a:r>
                      <a:br>
                        <a:rPr lang="es-ES" sz="800" u="none" strike="noStrike" dirty="0">
                          <a:effectLst/>
                        </a:rPr>
                      </a:br>
                      <a:r>
                        <a:rPr lang="es-ES" sz="800" u="none" strike="noStrike" dirty="0">
                          <a:effectLst/>
                        </a:rPr>
                        <a:t>Modelismo</a:t>
                      </a:r>
                      <a:br>
                        <a:rPr lang="es-ES" sz="800" u="none" strike="noStrike" dirty="0">
                          <a:effectLst/>
                        </a:rPr>
                      </a:br>
                      <a:r>
                        <a:rPr lang="es-ES" sz="800" u="none" strike="noStrike" dirty="0">
                          <a:effectLst/>
                        </a:rPr>
                        <a:t>Opciones Pro (1h 30 min)</a:t>
                      </a:r>
                      <a:endParaRPr lang="es-ES" sz="8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5143" marR="5143" marT="5143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s-PE" sz="800" b="1" u="none" strike="noStrike" dirty="0">
                          <a:effectLst/>
                        </a:rPr>
                        <a:t>Deportes y Ocio</a:t>
                      </a:r>
                      <a:br>
                        <a:rPr lang="es-PE" sz="800" u="none" strike="noStrike" dirty="0">
                          <a:effectLst/>
                        </a:rPr>
                      </a:br>
                      <a:r>
                        <a:rPr lang="es-PE" sz="800" u="none" strike="noStrike" dirty="0">
                          <a:effectLst/>
                        </a:rPr>
                        <a:t>Escoger entre:</a:t>
                      </a:r>
                      <a:br>
                        <a:rPr lang="es-PE" sz="800" u="none" strike="noStrike" dirty="0">
                          <a:effectLst/>
                        </a:rPr>
                      </a:br>
                      <a:r>
                        <a:rPr lang="es-PE" sz="800" u="none" strike="noStrike" dirty="0" err="1">
                          <a:effectLst/>
                        </a:rPr>
                        <a:t>Basketball</a:t>
                      </a:r>
                      <a:br>
                        <a:rPr lang="es-PE" sz="800" u="none" strike="noStrike" dirty="0">
                          <a:effectLst/>
                        </a:rPr>
                      </a:br>
                      <a:r>
                        <a:rPr lang="es-PE" sz="800" u="none" strike="noStrike" dirty="0">
                          <a:effectLst/>
                        </a:rPr>
                        <a:t>Atletismo</a:t>
                      </a:r>
                      <a:br>
                        <a:rPr lang="es-PE" sz="800" u="none" strike="noStrike" dirty="0">
                          <a:effectLst/>
                        </a:rPr>
                      </a:br>
                      <a:r>
                        <a:rPr lang="es-PE" sz="800" u="none" strike="noStrike" dirty="0">
                          <a:effectLst/>
                        </a:rPr>
                        <a:t>Ultimate</a:t>
                      </a:r>
                      <a:br>
                        <a:rPr lang="es-PE" sz="800" u="none" strike="noStrike" dirty="0">
                          <a:effectLst/>
                        </a:rPr>
                      </a:br>
                      <a:r>
                        <a:rPr lang="es-PE" sz="800" u="none" strike="noStrike" dirty="0">
                          <a:effectLst/>
                        </a:rPr>
                        <a:t>Concurso de Lego</a:t>
                      </a:r>
                      <a:br>
                        <a:rPr lang="es-PE" sz="800" u="none" strike="noStrike" dirty="0">
                          <a:effectLst/>
                        </a:rPr>
                      </a:br>
                      <a:r>
                        <a:rPr lang="es-PE" sz="800" u="none" strike="noStrike" dirty="0">
                          <a:effectLst/>
                        </a:rPr>
                        <a:t>Opciones Pro (1h 30 min)</a:t>
                      </a:r>
                      <a:endParaRPr lang="es-PE" sz="8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5143" marR="5143" marT="5143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s-ES" sz="800" b="1" u="none" strike="noStrike" dirty="0">
                          <a:effectLst/>
                        </a:rPr>
                        <a:t>Deportes y Ocio</a:t>
                      </a:r>
                      <a:br>
                        <a:rPr lang="es-ES" sz="800" u="none" strike="noStrike" dirty="0">
                          <a:effectLst/>
                        </a:rPr>
                      </a:br>
                      <a:r>
                        <a:rPr lang="es-ES" sz="800" u="none" strike="noStrike" dirty="0">
                          <a:effectLst/>
                        </a:rPr>
                        <a:t>Escoger entre:</a:t>
                      </a:r>
                      <a:br>
                        <a:rPr lang="es-ES" sz="800" u="none" strike="noStrike" dirty="0">
                          <a:effectLst/>
                        </a:rPr>
                      </a:br>
                      <a:r>
                        <a:rPr lang="es-ES" sz="800" u="none" strike="noStrike" dirty="0" err="1">
                          <a:effectLst/>
                        </a:rPr>
                        <a:t>Kwik</a:t>
                      </a:r>
                      <a:r>
                        <a:rPr lang="es-ES" sz="800" u="none" strike="noStrike" dirty="0">
                          <a:effectLst/>
                        </a:rPr>
                        <a:t> Cricket</a:t>
                      </a:r>
                      <a:br>
                        <a:rPr lang="es-ES" sz="800" u="none" strike="noStrike" dirty="0">
                          <a:effectLst/>
                        </a:rPr>
                      </a:br>
                      <a:r>
                        <a:rPr lang="es-ES" sz="800" u="none" strike="noStrike" dirty="0">
                          <a:effectLst/>
                        </a:rPr>
                        <a:t>Tenis de mesa</a:t>
                      </a:r>
                      <a:br>
                        <a:rPr lang="es-ES" sz="800" u="none" strike="noStrike" dirty="0">
                          <a:effectLst/>
                        </a:rPr>
                      </a:br>
                      <a:r>
                        <a:rPr lang="es-ES" sz="800" u="none" strike="noStrike" dirty="0">
                          <a:effectLst/>
                        </a:rPr>
                        <a:t>Natación (fuera del sitio)</a:t>
                      </a:r>
                      <a:br>
                        <a:rPr lang="es-ES" sz="800" u="none" strike="noStrike" dirty="0">
                          <a:effectLst/>
                        </a:rPr>
                      </a:br>
                      <a:r>
                        <a:rPr lang="es-ES" sz="800" u="none" strike="noStrike" dirty="0" err="1">
                          <a:effectLst/>
                        </a:rPr>
                        <a:t>Tie</a:t>
                      </a:r>
                      <a:r>
                        <a:rPr lang="es-ES" sz="800" u="none" strike="noStrike" dirty="0">
                          <a:effectLst/>
                        </a:rPr>
                        <a:t>-die t-</a:t>
                      </a:r>
                      <a:r>
                        <a:rPr lang="es-ES" sz="800" u="none" strike="noStrike" dirty="0" err="1">
                          <a:effectLst/>
                        </a:rPr>
                        <a:t>shirt</a:t>
                      </a:r>
                      <a:br>
                        <a:rPr lang="es-ES" sz="800" u="none" strike="noStrike" dirty="0">
                          <a:effectLst/>
                        </a:rPr>
                      </a:br>
                      <a:r>
                        <a:rPr lang="es-ES" sz="800" u="none" strike="noStrike" dirty="0">
                          <a:effectLst/>
                        </a:rPr>
                        <a:t>Opciones Pro (1h 30 min)</a:t>
                      </a:r>
                      <a:endParaRPr lang="es-ES" sz="8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5143" marR="5143" marT="5143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s-ES" sz="800" b="1" u="none" strike="noStrike" dirty="0">
                          <a:effectLst/>
                        </a:rPr>
                        <a:t>Deportes y Ocio</a:t>
                      </a:r>
                      <a:br>
                        <a:rPr lang="es-ES" sz="800" u="none" strike="noStrike" dirty="0">
                          <a:effectLst/>
                        </a:rPr>
                      </a:br>
                      <a:r>
                        <a:rPr lang="es-ES" sz="800" u="none" strike="noStrike" dirty="0">
                          <a:effectLst/>
                        </a:rPr>
                        <a:t>Escoger entre:</a:t>
                      </a:r>
                      <a:br>
                        <a:rPr lang="es-ES" sz="800" u="none" strike="noStrike" dirty="0">
                          <a:effectLst/>
                        </a:rPr>
                      </a:br>
                      <a:r>
                        <a:rPr lang="es-ES" sz="800" u="none" strike="noStrike" dirty="0">
                          <a:effectLst/>
                        </a:rPr>
                        <a:t>Fútbol</a:t>
                      </a:r>
                      <a:br>
                        <a:rPr lang="es-ES" sz="800" u="none" strike="noStrike" dirty="0">
                          <a:effectLst/>
                        </a:rPr>
                      </a:br>
                      <a:r>
                        <a:rPr lang="es-ES" sz="800" u="none" strike="noStrike" dirty="0" err="1">
                          <a:effectLst/>
                        </a:rPr>
                        <a:t>Basketball</a:t>
                      </a:r>
                      <a:br>
                        <a:rPr lang="es-ES" sz="800" u="none" strike="noStrike" dirty="0">
                          <a:effectLst/>
                        </a:rPr>
                      </a:br>
                      <a:r>
                        <a:rPr lang="es-ES" sz="800" u="none" strike="noStrike" dirty="0">
                          <a:effectLst/>
                        </a:rPr>
                        <a:t>Desafío de circuitos</a:t>
                      </a:r>
                      <a:br>
                        <a:rPr lang="es-ES" sz="800" u="none" strike="noStrike" dirty="0">
                          <a:effectLst/>
                        </a:rPr>
                      </a:br>
                      <a:r>
                        <a:rPr lang="es-ES" sz="800" u="none" strike="noStrike" dirty="0">
                          <a:effectLst/>
                        </a:rPr>
                        <a:t>Decoraciones de fiesta</a:t>
                      </a:r>
                      <a:br>
                        <a:rPr lang="es-ES" sz="800" u="none" strike="noStrike" dirty="0">
                          <a:effectLst/>
                        </a:rPr>
                      </a:br>
                      <a:r>
                        <a:rPr lang="es-ES" sz="800" u="none" strike="noStrike" dirty="0">
                          <a:effectLst/>
                        </a:rPr>
                        <a:t>Opciones Pro (1h 30 min)</a:t>
                      </a:r>
                      <a:endParaRPr lang="es-ES" sz="8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5143" marR="5143" marT="5143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8590232"/>
                  </a:ext>
                </a:extLst>
              </a:tr>
              <a:tr h="142334">
                <a:tc>
                  <a:txBody>
                    <a:bodyPr/>
                    <a:lstStyle/>
                    <a:p>
                      <a:pPr algn="ctr" fontAlgn="ctr"/>
                      <a:r>
                        <a:rPr lang="es-PE" sz="800" b="1" u="none" strike="noStrike" dirty="0">
                          <a:effectLst/>
                        </a:rPr>
                        <a:t>16:30</a:t>
                      </a:r>
                      <a:endParaRPr lang="es-PE" sz="8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5143" marR="5143" marT="51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800" u="none" strike="noStrike" dirty="0">
                          <a:effectLst/>
                        </a:rPr>
                        <a:t>Tiempo Libre</a:t>
                      </a:r>
                      <a:endParaRPr lang="es-PE" sz="8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5143" marR="5143" marT="51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800" u="none" strike="noStrike" dirty="0">
                          <a:effectLst/>
                        </a:rPr>
                        <a:t>Tiempo Libre</a:t>
                      </a:r>
                      <a:endParaRPr lang="es-PE" sz="8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5143" marR="5143" marT="51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800" u="none" strike="noStrike" dirty="0">
                          <a:effectLst/>
                        </a:rPr>
                        <a:t>Tiempo Libre</a:t>
                      </a:r>
                      <a:endParaRPr lang="es-PE" sz="8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5143" marR="5143" marT="51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800" u="none" strike="noStrike" dirty="0">
                          <a:effectLst/>
                        </a:rPr>
                        <a:t>Tiempo Libre</a:t>
                      </a:r>
                      <a:endParaRPr lang="es-PE" sz="8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5143" marR="5143" marT="51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68984344"/>
                  </a:ext>
                </a:extLst>
              </a:tr>
              <a:tr h="142334">
                <a:tc>
                  <a:txBody>
                    <a:bodyPr/>
                    <a:lstStyle/>
                    <a:p>
                      <a:pPr algn="ctr" fontAlgn="ctr"/>
                      <a:r>
                        <a:rPr lang="es-PE" sz="800" b="1" u="none" strike="noStrike" dirty="0">
                          <a:effectLst/>
                        </a:rPr>
                        <a:t>18:00</a:t>
                      </a:r>
                      <a:endParaRPr lang="es-PE" sz="8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5143" marR="5143" marT="51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800" u="none" strike="noStrike" dirty="0">
                          <a:effectLst/>
                        </a:rPr>
                        <a:t>Cena</a:t>
                      </a:r>
                      <a:endParaRPr lang="es-PE" sz="8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5143" marR="5143" marT="51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800" u="none" strike="noStrike" dirty="0">
                          <a:effectLst/>
                        </a:rPr>
                        <a:t>Cena</a:t>
                      </a:r>
                      <a:endParaRPr lang="es-PE" sz="8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5143" marR="5143" marT="51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800" u="none" strike="noStrike" dirty="0">
                          <a:effectLst/>
                        </a:rPr>
                        <a:t>Cena</a:t>
                      </a:r>
                      <a:endParaRPr lang="es-PE" sz="8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5143" marR="5143" marT="51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800" u="none" strike="noStrike" dirty="0">
                          <a:effectLst/>
                        </a:rPr>
                        <a:t>Cena</a:t>
                      </a:r>
                      <a:endParaRPr lang="es-PE" sz="8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5143" marR="5143" marT="51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800" u="none" strike="noStrike" dirty="0">
                          <a:effectLst/>
                        </a:rPr>
                        <a:t>Cena</a:t>
                      </a:r>
                      <a:endParaRPr lang="es-PE" sz="8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5143" marR="5143" marT="51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800" u="none" strike="noStrike" dirty="0">
                          <a:effectLst/>
                        </a:rPr>
                        <a:t>Cena</a:t>
                      </a:r>
                      <a:endParaRPr lang="es-PE" sz="8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5143" marR="5143" marT="51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800" u="none" strike="noStrike" dirty="0">
                          <a:effectLst/>
                        </a:rPr>
                        <a:t>Cena</a:t>
                      </a:r>
                      <a:endParaRPr lang="es-PE" sz="8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5143" marR="5143" marT="51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38304372"/>
                  </a:ext>
                </a:extLst>
              </a:tr>
              <a:tr h="661852">
                <a:tc>
                  <a:txBody>
                    <a:bodyPr/>
                    <a:lstStyle/>
                    <a:p>
                      <a:pPr algn="ctr" fontAlgn="ctr"/>
                      <a:r>
                        <a:rPr lang="es-PE" sz="800" b="1" u="none" strike="noStrike" dirty="0">
                          <a:effectLst/>
                        </a:rPr>
                        <a:t>19:00</a:t>
                      </a:r>
                      <a:endParaRPr lang="es-PE" sz="8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5143" marR="5143" marT="51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s-ES" sz="800" u="none" strike="noStrike">
                          <a:effectLst/>
                        </a:rPr>
                        <a:t>Experiencia BSS</a:t>
                      </a:r>
                      <a:br>
                        <a:rPr lang="es-ES" sz="800" u="none" strike="noStrike">
                          <a:effectLst/>
                        </a:rPr>
                      </a:br>
                      <a:r>
                        <a:rPr lang="es-ES" sz="800" u="none" strike="noStrike">
                          <a:effectLst/>
                        </a:rPr>
                        <a:t>Missio: ¡Integración!</a:t>
                      </a:r>
                      <a:br>
                        <a:rPr lang="es-ES" sz="800" u="none" strike="noStrike">
                          <a:effectLst/>
                        </a:rPr>
                      </a:br>
                      <a:r>
                        <a:rPr lang="es-ES" sz="800" u="none" strike="noStrike">
                          <a:effectLst/>
                        </a:rPr>
                        <a:t>presentando</a:t>
                      </a:r>
                      <a:br>
                        <a:rPr lang="es-ES" sz="800" u="none" strike="noStrike">
                          <a:effectLst/>
                        </a:rPr>
                      </a:br>
                      <a:r>
                        <a:rPr lang="es-ES" sz="800" u="none" strike="noStrike">
                          <a:effectLst/>
                        </a:rPr>
                        <a:t>Trust Me</a:t>
                      </a:r>
                      <a:endParaRPr lang="es-ES" sz="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5143" marR="5143" marT="5143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s-ES" sz="800" b="1" u="none" strike="noStrike" dirty="0">
                          <a:effectLst/>
                        </a:rPr>
                        <a:t>Experiencia BSS</a:t>
                      </a:r>
                      <a:br>
                        <a:rPr lang="es-ES" sz="800" b="1" u="none" strike="noStrike" dirty="0">
                          <a:effectLst/>
                        </a:rPr>
                      </a:br>
                      <a:r>
                        <a:rPr lang="es-ES" sz="800" b="1" u="none" strike="noStrike" dirty="0">
                          <a:effectLst/>
                        </a:rPr>
                        <a:t>¡Estreno de una casa!</a:t>
                      </a:r>
                      <a:br>
                        <a:rPr lang="es-ES" sz="800" u="none" strike="noStrike" dirty="0">
                          <a:effectLst/>
                        </a:rPr>
                      </a:br>
                      <a:r>
                        <a:rPr lang="es-ES" sz="800" u="none" strike="noStrike" dirty="0">
                          <a:effectLst/>
                        </a:rPr>
                        <a:t>presentando</a:t>
                      </a:r>
                      <a:br>
                        <a:rPr lang="es-ES" sz="800" u="none" strike="noStrike" dirty="0">
                          <a:effectLst/>
                        </a:rPr>
                      </a:br>
                      <a:r>
                        <a:rPr lang="es-ES" sz="800" u="none" strike="noStrike" dirty="0">
                          <a:effectLst/>
                        </a:rPr>
                        <a:t>Trust Me</a:t>
                      </a:r>
                      <a:endParaRPr lang="es-ES" sz="8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5143" marR="5143" marT="5143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s-ES" sz="800" b="1" u="none" strike="noStrike" dirty="0">
                          <a:effectLst/>
                        </a:rPr>
                        <a:t>Experiencia BSS</a:t>
                      </a:r>
                      <a:br>
                        <a:rPr lang="es-ES" sz="800" b="1" u="none" strike="noStrike" dirty="0">
                          <a:effectLst/>
                        </a:rPr>
                      </a:br>
                      <a:r>
                        <a:rPr lang="es-ES" sz="800" b="1" u="none" strike="noStrike" dirty="0">
                          <a:effectLst/>
                        </a:rPr>
                        <a:t>Desafíos y eventos</a:t>
                      </a:r>
                      <a:br>
                        <a:rPr lang="es-ES" sz="800" u="none" strike="noStrike" dirty="0">
                          <a:effectLst/>
                        </a:rPr>
                      </a:br>
                      <a:r>
                        <a:rPr lang="es-ES" sz="800" u="none" strike="noStrike" dirty="0">
                          <a:effectLst/>
                        </a:rPr>
                        <a:t>presentando</a:t>
                      </a:r>
                      <a:br>
                        <a:rPr lang="es-ES" sz="800" u="none" strike="noStrike" dirty="0">
                          <a:effectLst/>
                        </a:rPr>
                      </a:br>
                      <a:r>
                        <a:rPr lang="es-ES" sz="800" u="none" strike="noStrike" dirty="0">
                          <a:effectLst/>
                        </a:rPr>
                        <a:t>Trust Me</a:t>
                      </a:r>
                      <a:endParaRPr lang="es-ES" sz="8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5143" marR="5143" marT="5143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s-ES" sz="800" b="1" u="none" strike="noStrike" dirty="0">
                          <a:effectLst/>
                        </a:rPr>
                        <a:t>Experiencia BSS</a:t>
                      </a:r>
                      <a:br>
                        <a:rPr lang="es-ES" sz="800" b="1" u="none" strike="noStrike" dirty="0">
                          <a:effectLst/>
                        </a:rPr>
                      </a:br>
                      <a:r>
                        <a:rPr lang="es-ES" sz="800" b="1" u="none" strike="noStrike" dirty="0">
                          <a:effectLst/>
                        </a:rPr>
                        <a:t>Desafíos y eventos</a:t>
                      </a:r>
                      <a:br>
                        <a:rPr lang="es-ES" sz="800" u="none" strike="noStrike" dirty="0">
                          <a:effectLst/>
                        </a:rPr>
                      </a:br>
                      <a:r>
                        <a:rPr lang="es-ES" sz="800" u="none" strike="noStrike" dirty="0">
                          <a:effectLst/>
                        </a:rPr>
                        <a:t>presentando</a:t>
                      </a:r>
                      <a:br>
                        <a:rPr lang="es-ES" sz="800" u="none" strike="noStrike" dirty="0">
                          <a:effectLst/>
                        </a:rPr>
                      </a:br>
                      <a:r>
                        <a:rPr lang="es-ES" sz="800" u="none" strike="noStrike" dirty="0">
                          <a:effectLst/>
                        </a:rPr>
                        <a:t>Trust Me</a:t>
                      </a:r>
                      <a:endParaRPr lang="es-ES" sz="8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5143" marR="5143" marT="5143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s-ES" sz="800" b="1" u="none" strike="noStrike" dirty="0">
                          <a:effectLst/>
                        </a:rPr>
                        <a:t>Experiencia BSS</a:t>
                      </a:r>
                      <a:br>
                        <a:rPr lang="es-ES" sz="800" b="1" u="none" strike="noStrike" dirty="0">
                          <a:effectLst/>
                        </a:rPr>
                      </a:br>
                      <a:r>
                        <a:rPr lang="es-ES" sz="800" b="1" u="none" strike="noStrike" dirty="0">
                          <a:effectLst/>
                        </a:rPr>
                        <a:t>Desafíos y eventos</a:t>
                      </a:r>
                      <a:br>
                        <a:rPr lang="es-ES" sz="800" u="none" strike="noStrike" dirty="0">
                          <a:effectLst/>
                        </a:rPr>
                      </a:br>
                      <a:r>
                        <a:rPr lang="es-ES" sz="800" u="none" strike="noStrike" dirty="0">
                          <a:effectLst/>
                        </a:rPr>
                        <a:t>presentando</a:t>
                      </a:r>
                      <a:br>
                        <a:rPr lang="es-ES" sz="800" u="none" strike="noStrike" dirty="0">
                          <a:effectLst/>
                        </a:rPr>
                      </a:br>
                      <a:r>
                        <a:rPr lang="es-ES" sz="800" u="none" strike="noStrike" dirty="0">
                          <a:effectLst/>
                        </a:rPr>
                        <a:t>Trust Me</a:t>
                      </a:r>
                      <a:endParaRPr lang="es-ES" sz="8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5143" marR="5143" marT="5143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s-PE" sz="800" b="1" u="none" strike="noStrike" dirty="0">
                          <a:effectLst/>
                        </a:rPr>
                        <a:t>Experiencia BSS</a:t>
                      </a:r>
                      <a:br>
                        <a:rPr lang="es-PE" sz="800" b="1" u="none" strike="noStrike" dirty="0">
                          <a:effectLst/>
                        </a:rPr>
                      </a:br>
                      <a:r>
                        <a:rPr lang="es-PE" sz="800" b="1" u="none" strike="noStrike" dirty="0">
                          <a:effectLst/>
                        </a:rPr>
                        <a:t>¡Celebremos!</a:t>
                      </a:r>
                      <a:br>
                        <a:rPr lang="es-PE" sz="800" u="none" strike="noStrike" dirty="0">
                          <a:effectLst/>
                        </a:rPr>
                      </a:br>
                      <a:r>
                        <a:rPr lang="es-PE" sz="800" u="none" strike="noStrike" dirty="0">
                          <a:effectLst/>
                        </a:rPr>
                        <a:t>presentando</a:t>
                      </a:r>
                      <a:br>
                        <a:rPr lang="es-PE" sz="800" u="none" strike="noStrike" dirty="0">
                          <a:effectLst/>
                        </a:rPr>
                      </a:br>
                      <a:r>
                        <a:rPr lang="es-PE" sz="800" u="none" strike="noStrike" dirty="0">
                          <a:effectLst/>
                        </a:rPr>
                        <a:t>Trust Me</a:t>
                      </a:r>
                      <a:endParaRPr lang="es-PE" sz="8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5143" marR="5143" marT="5143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PE" sz="800" u="none" strike="noStrike" dirty="0">
                          <a:effectLst/>
                        </a:rPr>
                        <a:t>Relájate y charla</a:t>
                      </a:r>
                      <a:endParaRPr lang="es-PE" sz="8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5143" marR="5143" marT="51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78517510"/>
                  </a:ext>
                </a:extLst>
              </a:tr>
              <a:tr h="142334">
                <a:tc>
                  <a:txBody>
                    <a:bodyPr/>
                    <a:lstStyle/>
                    <a:p>
                      <a:pPr algn="ctr" fontAlgn="ctr"/>
                      <a:r>
                        <a:rPr lang="es-PE" sz="800" b="1" u="none" strike="noStrike" dirty="0">
                          <a:effectLst/>
                        </a:rPr>
                        <a:t>20:30</a:t>
                      </a:r>
                      <a:endParaRPr lang="es-PE" sz="8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5143" marR="5143" marT="51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800" u="none" strike="noStrike" dirty="0">
                          <a:effectLst/>
                        </a:rPr>
                        <a:t>Tiempo Libre</a:t>
                      </a:r>
                      <a:endParaRPr lang="es-PE" sz="8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5143" marR="5143" marT="51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800" u="none" strike="noStrike">
                          <a:effectLst/>
                        </a:rPr>
                        <a:t>Tiempo Libre</a:t>
                      </a:r>
                      <a:endParaRPr lang="es-PE" sz="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5143" marR="5143" marT="51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800" u="none" strike="noStrike">
                          <a:effectLst/>
                        </a:rPr>
                        <a:t>Tiempo Libre</a:t>
                      </a:r>
                      <a:endParaRPr lang="es-PE" sz="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5143" marR="5143" marT="51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800" u="none" strike="noStrike">
                          <a:effectLst/>
                        </a:rPr>
                        <a:t>Tiempo Libre</a:t>
                      </a:r>
                      <a:endParaRPr lang="es-PE" sz="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5143" marR="5143" marT="51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800" u="none" strike="noStrike">
                          <a:effectLst/>
                        </a:rPr>
                        <a:t>Tiempo Libre</a:t>
                      </a:r>
                      <a:endParaRPr lang="es-PE" sz="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5143" marR="5143" marT="51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800" u="none" strike="noStrike">
                          <a:effectLst/>
                        </a:rPr>
                        <a:t>Tiempo Libre</a:t>
                      </a:r>
                      <a:endParaRPr lang="es-PE" sz="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5143" marR="5143" marT="51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90253869"/>
                  </a:ext>
                </a:extLst>
              </a:tr>
              <a:tr h="142334">
                <a:tc>
                  <a:txBody>
                    <a:bodyPr/>
                    <a:lstStyle/>
                    <a:p>
                      <a:pPr algn="ctr" fontAlgn="ctr"/>
                      <a:r>
                        <a:rPr lang="es-PE" sz="800" b="1" u="none" strike="noStrike" dirty="0">
                          <a:effectLst/>
                        </a:rPr>
                        <a:t>21:00</a:t>
                      </a:r>
                      <a:endParaRPr lang="es-PE" sz="8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5143" marR="5143" marT="51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800" u="none" strike="noStrike" dirty="0">
                          <a:effectLst/>
                        </a:rPr>
                        <a:t>Reunión de la casa</a:t>
                      </a:r>
                      <a:endParaRPr lang="es-PE" sz="8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5143" marR="5143" marT="51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800" b="1" u="none" strike="noStrike" dirty="0">
                          <a:effectLst/>
                        </a:rPr>
                        <a:t>Reunión de la casa</a:t>
                      </a:r>
                      <a:endParaRPr lang="es-PE" sz="8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5143" marR="5143" marT="51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800" b="1" u="none" strike="noStrike" dirty="0">
                          <a:effectLst/>
                        </a:rPr>
                        <a:t>Reunión de la casa</a:t>
                      </a:r>
                      <a:endParaRPr lang="es-PE" sz="8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5143" marR="5143" marT="51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800" b="1" u="none" strike="noStrike" dirty="0">
                          <a:effectLst/>
                        </a:rPr>
                        <a:t>Reunión de la casa</a:t>
                      </a:r>
                      <a:endParaRPr lang="es-PE" sz="8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5143" marR="5143" marT="51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800" b="1" u="none" strike="noStrike" dirty="0">
                          <a:effectLst/>
                        </a:rPr>
                        <a:t>Reunión de la casa</a:t>
                      </a:r>
                      <a:endParaRPr lang="es-PE" sz="8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5143" marR="5143" marT="51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800" b="1" u="none" strike="noStrike" dirty="0">
                          <a:effectLst/>
                        </a:rPr>
                        <a:t>Reunión de la casa</a:t>
                      </a:r>
                      <a:endParaRPr lang="es-PE" sz="8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5143" marR="5143" marT="51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800" u="none" strike="noStrike" dirty="0">
                          <a:effectLst/>
                        </a:rPr>
                        <a:t>Reunión de la casa</a:t>
                      </a:r>
                      <a:endParaRPr lang="es-PE" sz="8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5143" marR="5143" marT="51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73755920"/>
                  </a:ext>
                </a:extLst>
              </a:tr>
              <a:tr h="142334">
                <a:tc>
                  <a:txBody>
                    <a:bodyPr/>
                    <a:lstStyle/>
                    <a:p>
                      <a:pPr algn="ctr" fontAlgn="ctr"/>
                      <a:r>
                        <a:rPr lang="es-PE" sz="800" b="1" u="none" strike="noStrike" dirty="0">
                          <a:effectLst/>
                        </a:rPr>
                        <a:t>22:15</a:t>
                      </a:r>
                      <a:endParaRPr lang="es-PE" sz="8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5143" marR="5143" marT="51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800" u="none" strike="noStrike">
                          <a:effectLst/>
                        </a:rPr>
                        <a:t>Luces apagadas (10-14 años)</a:t>
                      </a:r>
                      <a:endParaRPr lang="es-PE" sz="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5143" marR="5143" marT="51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800" u="none" strike="noStrike">
                          <a:effectLst/>
                        </a:rPr>
                        <a:t>Luces apagadas (10-14 años)</a:t>
                      </a:r>
                      <a:endParaRPr lang="es-PE" sz="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5143" marR="5143" marT="51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800" u="none" strike="noStrike">
                          <a:effectLst/>
                        </a:rPr>
                        <a:t>Luces apagadas (10-14 años)</a:t>
                      </a:r>
                      <a:endParaRPr lang="es-PE" sz="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5143" marR="5143" marT="51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800" u="none" strike="noStrike">
                          <a:effectLst/>
                        </a:rPr>
                        <a:t>Luces apagadas (10-14 años)</a:t>
                      </a:r>
                      <a:endParaRPr lang="es-PE" sz="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5143" marR="5143" marT="51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800" u="none" strike="noStrike" dirty="0">
                          <a:effectLst/>
                        </a:rPr>
                        <a:t>Luces apagadas (10-14 años)</a:t>
                      </a:r>
                      <a:endParaRPr lang="es-PE" sz="8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5143" marR="5143" marT="51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800" u="none" strike="noStrike" dirty="0">
                          <a:effectLst/>
                        </a:rPr>
                        <a:t>Luces apagadas (10-14 años)</a:t>
                      </a:r>
                      <a:endParaRPr lang="es-PE" sz="8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5143" marR="5143" marT="51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800" u="none" strike="noStrike" dirty="0">
                          <a:effectLst/>
                        </a:rPr>
                        <a:t>Luces apagadas (10-14 años)</a:t>
                      </a:r>
                      <a:endParaRPr lang="es-PE" sz="8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5143" marR="5143" marT="51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4473105"/>
                  </a:ext>
                </a:extLst>
              </a:tr>
              <a:tr h="142334">
                <a:tc>
                  <a:txBody>
                    <a:bodyPr/>
                    <a:lstStyle/>
                    <a:p>
                      <a:pPr algn="ctr" fontAlgn="ctr"/>
                      <a:r>
                        <a:rPr lang="es-PE" sz="800" b="1" u="none" strike="noStrike" dirty="0">
                          <a:effectLst/>
                        </a:rPr>
                        <a:t>23:00</a:t>
                      </a:r>
                      <a:endParaRPr lang="es-PE" sz="8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5143" marR="5143" marT="51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800" u="none" strike="noStrike">
                          <a:effectLst/>
                        </a:rPr>
                        <a:t>Luces apagadas (15-16 años)</a:t>
                      </a:r>
                      <a:endParaRPr lang="es-PE" sz="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5143" marR="5143" marT="51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800" u="none" strike="noStrike">
                          <a:effectLst/>
                        </a:rPr>
                        <a:t>Luces apagadas (15-16 años)</a:t>
                      </a:r>
                      <a:endParaRPr lang="es-PE" sz="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5143" marR="5143" marT="51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800" u="none" strike="noStrike">
                          <a:effectLst/>
                        </a:rPr>
                        <a:t>Luces apagadas (15-16 años)</a:t>
                      </a:r>
                      <a:endParaRPr lang="es-PE" sz="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5143" marR="5143" marT="51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800" u="none" strike="noStrike">
                          <a:effectLst/>
                        </a:rPr>
                        <a:t>Luces apagadas (15-16 años)</a:t>
                      </a:r>
                      <a:endParaRPr lang="es-PE" sz="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5143" marR="5143" marT="51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800" u="none" strike="noStrike">
                          <a:effectLst/>
                        </a:rPr>
                        <a:t>Luces apagadas (15-16 años)</a:t>
                      </a:r>
                      <a:endParaRPr lang="es-PE" sz="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5143" marR="5143" marT="51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800" u="none" strike="noStrike" dirty="0">
                          <a:effectLst/>
                        </a:rPr>
                        <a:t>Luces apagadas (15-16 años)</a:t>
                      </a:r>
                      <a:endParaRPr lang="es-PE" sz="8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5143" marR="5143" marT="51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800" u="none" strike="noStrike" dirty="0">
                          <a:effectLst/>
                        </a:rPr>
                        <a:t>Luces apagadas (15-16 años)</a:t>
                      </a:r>
                      <a:endParaRPr lang="es-PE" sz="8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5143" marR="5143" marT="51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3344368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068797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2B968DB-A4D2-BF5F-29BB-7D0CF7C390D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" y="0"/>
            <a:ext cx="12179300" cy="686515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AE65F5D-B6E8-E938-244D-BA78A6AE6106}"/>
              </a:ext>
            </a:extLst>
          </p:cNvPr>
          <p:cNvSpPr txBox="1"/>
          <p:nvPr/>
        </p:nvSpPr>
        <p:spPr>
          <a:xfrm>
            <a:off x="286736" y="388320"/>
            <a:ext cx="4939891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00000"/>
              </a:lnSpc>
              <a:spcBef>
                <a:spcPts val="600"/>
              </a:spcBef>
            </a:pPr>
            <a:r>
              <a:rPr lang="en-US" sz="4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Mezcla</a:t>
            </a:r>
            <a:r>
              <a: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sz="4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Nacionalidades</a:t>
            </a:r>
            <a:endParaRPr lang="en-US" sz="4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F9819B2-84F9-4A2C-0A7E-5318F30E5AE8}"/>
              </a:ext>
            </a:extLst>
          </p:cNvPr>
          <p:cNvSpPr txBox="1"/>
          <p:nvPr/>
        </p:nvSpPr>
        <p:spPr>
          <a:xfrm>
            <a:off x="286736" y="4751532"/>
            <a:ext cx="3149638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00000"/>
              </a:lnSpc>
              <a:spcBef>
                <a:spcPts val="600"/>
              </a:spcBef>
            </a:pP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45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nacionalidades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diferentes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representadas</a:t>
            </a:r>
            <a:endParaRPr lang="en-US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30754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D422DC-0CAD-3CB5-7E19-710C42CF6C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 descr="Un castillo en un parque&#10;&#10;Descripción generada automáticamente">
            <a:extLst>
              <a:ext uri="{FF2B5EF4-FFF2-40B4-BE49-F238E27FC236}">
                <a16:creationId xmlns:a16="http://schemas.microsoft.com/office/drawing/2014/main" id="{EFF01B5E-855E-6632-449D-D2ADBF75A7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766916"/>
            <a:ext cx="12192000" cy="8369709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F062A9E4-1FA0-843F-BBFC-3499D8033D24}"/>
              </a:ext>
            </a:extLst>
          </p:cNvPr>
          <p:cNvSpPr txBox="1"/>
          <p:nvPr/>
        </p:nvSpPr>
        <p:spPr>
          <a:xfrm>
            <a:off x="323850" y="4981368"/>
            <a:ext cx="6094770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PE" sz="3200" dirty="0">
                <a:solidFill>
                  <a:schemeClr val="bg1"/>
                </a:solidFill>
                <a:latin typeface="Britannic Bold" panose="020B0903060703020204" pitchFamily="34" charset="0"/>
              </a:rPr>
              <a:t>Idioma inglés y habilidades del siglo XXI</a:t>
            </a:r>
          </a:p>
          <a:p>
            <a:r>
              <a:rPr lang="es-PE" sz="3200" dirty="0">
                <a:solidFill>
                  <a:schemeClr val="bg1"/>
                </a:solidFill>
                <a:latin typeface="Britannic Bold" panose="020B0903060703020204" pitchFamily="34" charset="0"/>
              </a:rPr>
              <a:t>Aprendizaje Internacional</a:t>
            </a:r>
          </a:p>
          <a:p>
            <a:r>
              <a:rPr lang="es-PE" sz="3200" dirty="0">
                <a:solidFill>
                  <a:schemeClr val="bg1"/>
                </a:solidFill>
                <a:latin typeface="Britannic Bold" panose="020B0903060703020204" pitchFamily="34" charset="0"/>
              </a:rPr>
              <a:t>Estudiantes de 6 a 19 años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C436B3A6-9391-C487-633C-6244F1F12341}"/>
              </a:ext>
            </a:extLst>
          </p:cNvPr>
          <p:cNvSpPr txBox="1"/>
          <p:nvPr/>
        </p:nvSpPr>
        <p:spPr>
          <a:xfrm>
            <a:off x="323850" y="2484902"/>
            <a:ext cx="4646356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PE" sz="7200" b="1" dirty="0">
                <a:solidFill>
                  <a:schemeClr val="bg1"/>
                </a:solidFill>
                <a:latin typeface="Montserrat ExtraBold" panose="00000900000000000000" pitchFamily="2" charset="0"/>
                <a:cs typeface="Arial" panose="020B0604020202020204" pitchFamily="34" charset="0"/>
              </a:rPr>
              <a:t>VERANO</a:t>
            </a:r>
          </a:p>
          <a:p>
            <a:r>
              <a:rPr lang="es-PE" sz="7200" b="1" dirty="0">
                <a:solidFill>
                  <a:schemeClr val="bg1"/>
                </a:solidFill>
                <a:latin typeface="Montserrat ExtraBold" panose="00000900000000000000" pitchFamily="2" charset="0"/>
                <a:cs typeface="Arial" panose="020B0604020202020204" pitchFamily="34" charset="0"/>
              </a:rPr>
              <a:t>2024</a:t>
            </a:r>
          </a:p>
        </p:txBody>
      </p:sp>
      <p:pic>
        <p:nvPicPr>
          <p:cNvPr id="10" name="Imagen 9" descr="Logotipo&#10;&#10;Descripción generada automáticamente">
            <a:extLst>
              <a:ext uri="{FF2B5EF4-FFF2-40B4-BE49-F238E27FC236}">
                <a16:creationId xmlns:a16="http://schemas.microsoft.com/office/drawing/2014/main" id="{85993777-9689-3357-7DC5-F06ADCD6B7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191" y="143389"/>
            <a:ext cx="2341512" cy="2341512"/>
          </a:xfrm>
          <a:prstGeom prst="rect">
            <a:avLst/>
          </a:prstGeom>
        </p:spPr>
      </p:pic>
      <p:pic>
        <p:nvPicPr>
          <p:cNvPr id="14" name="Imagen 13" descr="Logotipo&#10;&#10;Descripción generada automáticamente">
            <a:extLst>
              <a:ext uri="{FF2B5EF4-FFF2-40B4-BE49-F238E27FC236}">
                <a16:creationId xmlns:a16="http://schemas.microsoft.com/office/drawing/2014/main" id="{720DBD88-495D-6492-B4E7-63DA0C9A53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60092" y="73740"/>
            <a:ext cx="1372916" cy="1372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287097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517657C5-AFA7-B04E-97B5-4675A2C695EB}"/>
              </a:ext>
            </a:extLst>
          </p:cNvPr>
          <p:cNvSpPr txBox="1">
            <a:spLocks/>
          </p:cNvSpPr>
          <p:nvPr/>
        </p:nvSpPr>
        <p:spPr>
          <a:xfrm>
            <a:off x="545516" y="4850563"/>
            <a:ext cx="6426086" cy="1477108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Excelentes</a:t>
            </a: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instalaciones</a:t>
            </a:r>
            <a:endParaRPr lang="en-US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1">
            <a:extLst>
              <a:ext uri="{FF2B5EF4-FFF2-40B4-BE49-F238E27FC236}">
                <a16:creationId xmlns:a16="http://schemas.microsoft.com/office/drawing/2014/main" id="{D4B5CAC5-DAE2-3032-6589-11EFEC3AD6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0782" y="-17549"/>
            <a:ext cx="12308339" cy="6937894"/>
          </a:xfrm>
          <a:prstGeom prst="rect">
            <a:avLst/>
          </a:prstGeom>
        </p:spPr>
      </p:pic>
      <p:pic>
        <p:nvPicPr>
          <p:cNvPr id="4" name="Imagen 3" descr="Logotipo&#10;&#10;Descripción generada automáticamente">
            <a:extLst>
              <a:ext uri="{FF2B5EF4-FFF2-40B4-BE49-F238E27FC236}">
                <a16:creationId xmlns:a16="http://schemas.microsoft.com/office/drawing/2014/main" id="{33EAFC92-5742-49C8-2340-DC22403ABC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60092" y="73740"/>
            <a:ext cx="1372916" cy="1372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87093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517657C5-AFA7-B04E-97B5-4675A2C695EB}"/>
              </a:ext>
            </a:extLst>
          </p:cNvPr>
          <p:cNvSpPr txBox="1">
            <a:spLocks/>
          </p:cNvSpPr>
          <p:nvPr/>
        </p:nvSpPr>
        <p:spPr>
          <a:xfrm>
            <a:off x="545516" y="4850563"/>
            <a:ext cx="4109611" cy="1477108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Lecciones</a:t>
            </a: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alta</a:t>
            </a: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calidad</a:t>
            </a:r>
            <a:endParaRPr lang="en-US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1">
            <a:extLst>
              <a:ext uri="{FF2B5EF4-FFF2-40B4-BE49-F238E27FC236}">
                <a16:creationId xmlns:a16="http://schemas.microsoft.com/office/drawing/2014/main" id="{E046B926-320E-4BA5-8ADE-646FD81849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0782" y="-17549"/>
            <a:ext cx="12308339" cy="6937894"/>
          </a:xfrm>
          <a:prstGeom prst="rect">
            <a:avLst/>
          </a:prstGeom>
        </p:spPr>
      </p:pic>
      <p:pic>
        <p:nvPicPr>
          <p:cNvPr id="4" name="Imagen 3" descr="Logotipo&#10;&#10;Descripción generada automáticamente">
            <a:extLst>
              <a:ext uri="{FF2B5EF4-FFF2-40B4-BE49-F238E27FC236}">
                <a16:creationId xmlns:a16="http://schemas.microsoft.com/office/drawing/2014/main" id="{9C41DC9C-230F-DC36-03E7-952DA14860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60092" y="73740"/>
            <a:ext cx="1372916" cy="1372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49496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517657C5-AFA7-B04E-97B5-4675A2C695EB}"/>
              </a:ext>
            </a:extLst>
          </p:cNvPr>
          <p:cNvSpPr txBox="1">
            <a:spLocks/>
          </p:cNvSpPr>
          <p:nvPr/>
        </p:nvSpPr>
        <p:spPr>
          <a:xfrm>
            <a:off x="545516" y="4717473"/>
            <a:ext cx="6613820" cy="1610197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Excelente</a:t>
            </a: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entrenamiento</a:t>
            </a: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deportivo</a:t>
            </a:r>
            <a:endParaRPr lang="en-US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1">
            <a:extLst>
              <a:ext uri="{FF2B5EF4-FFF2-40B4-BE49-F238E27FC236}">
                <a16:creationId xmlns:a16="http://schemas.microsoft.com/office/drawing/2014/main" id="{9B802CD7-123C-71D2-9EE6-76F94B35BC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0782" y="-17549"/>
            <a:ext cx="12308339" cy="6937894"/>
          </a:xfrm>
          <a:prstGeom prst="rect">
            <a:avLst/>
          </a:prstGeom>
        </p:spPr>
      </p:pic>
      <p:pic>
        <p:nvPicPr>
          <p:cNvPr id="4" name="Imagen 3" descr="Logotipo&#10;&#10;Descripción generada automáticamente">
            <a:extLst>
              <a:ext uri="{FF2B5EF4-FFF2-40B4-BE49-F238E27FC236}">
                <a16:creationId xmlns:a16="http://schemas.microsoft.com/office/drawing/2014/main" id="{FC90E03A-811D-432B-F5C1-39CD764AE7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60092" y="73740"/>
            <a:ext cx="1372916" cy="1372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554020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517657C5-AFA7-B04E-97B5-4675A2C695EB}"/>
              </a:ext>
            </a:extLst>
          </p:cNvPr>
          <p:cNvSpPr txBox="1">
            <a:spLocks/>
          </p:cNvSpPr>
          <p:nvPr/>
        </p:nvSpPr>
        <p:spPr>
          <a:xfrm>
            <a:off x="594006" y="4956464"/>
            <a:ext cx="5647467" cy="1651762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Adecuado</a:t>
            </a:r>
            <a:endParaRPr lang="en-US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Alojamiento</a:t>
            </a:r>
            <a:endParaRPr lang="en-US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1">
            <a:extLst>
              <a:ext uri="{FF2B5EF4-FFF2-40B4-BE49-F238E27FC236}">
                <a16:creationId xmlns:a16="http://schemas.microsoft.com/office/drawing/2014/main" id="{51A608B2-65C5-F09F-2E1F-AB97513C1A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0782" y="-17549"/>
            <a:ext cx="12308339" cy="6937894"/>
          </a:xfrm>
          <a:prstGeom prst="rect">
            <a:avLst/>
          </a:prstGeom>
        </p:spPr>
      </p:pic>
      <p:pic>
        <p:nvPicPr>
          <p:cNvPr id="4" name="Imagen 3" descr="Logotipo&#10;&#10;Descripción generada automáticamente">
            <a:extLst>
              <a:ext uri="{FF2B5EF4-FFF2-40B4-BE49-F238E27FC236}">
                <a16:creationId xmlns:a16="http://schemas.microsoft.com/office/drawing/2014/main" id="{4B9BB908-4C03-E684-369B-107B0D6E10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60092" y="73740"/>
            <a:ext cx="1372916" cy="1372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983251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517657C5-AFA7-B04E-97B5-4675A2C695EB}"/>
              </a:ext>
            </a:extLst>
          </p:cNvPr>
          <p:cNvSpPr txBox="1">
            <a:spLocks/>
          </p:cNvSpPr>
          <p:nvPr/>
        </p:nvSpPr>
        <p:spPr>
          <a:xfrm>
            <a:off x="545516" y="5382491"/>
            <a:ext cx="4564800" cy="945180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Buena comida</a:t>
            </a:r>
            <a:endParaRPr lang="en-US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1">
            <a:extLst>
              <a:ext uri="{FF2B5EF4-FFF2-40B4-BE49-F238E27FC236}">
                <a16:creationId xmlns:a16="http://schemas.microsoft.com/office/drawing/2014/main" id="{E8293039-44EC-4DC9-CEB7-A7FD981025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0782" y="-17549"/>
            <a:ext cx="12308339" cy="6937894"/>
          </a:xfrm>
          <a:prstGeom prst="rect">
            <a:avLst/>
          </a:prstGeom>
        </p:spPr>
      </p:pic>
      <p:pic>
        <p:nvPicPr>
          <p:cNvPr id="4" name="Imagen 3" descr="Logotipo&#10;&#10;Descripción generada automáticamente">
            <a:extLst>
              <a:ext uri="{FF2B5EF4-FFF2-40B4-BE49-F238E27FC236}">
                <a16:creationId xmlns:a16="http://schemas.microsoft.com/office/drawing/2014/main" id="{1FD436E1-45A2-282C-54FF-53B7898E98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60092" y="73740"/>
            <a:ext cx="1372916" cy="1372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775203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517657C5-AFA7-B04E-97B5-4675A2C695EB}"/>
              </a:ext>
            </a:extLst>
          </p:cNvPr>
          <p:cNvSpPr txBox="1">
            <a:spLocks/>
          </p:cNvSpPr>
          <p:nvPr/>
        </p:nvSpPr>
        <p:spPr>
          <a:xfrm>
            <a:off x="545516" y="4850563"/>
            <a:ext cx="6426086" cy="1477108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Alta </a:t>
            </a:r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proporción</a:t>
            </a: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personal</a:t>
            </a:r>
            <a:endParaRPr lang="en-US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1">
            <a:extLst>
              <a:ext uri="{FF2B5EF4-FFF2-40B4-BE49-F238E27FC236}">
                <a16:creationId xmlns:a16="http://schemas.microsoft.com/office/drawing/2014/main" id="{EFBD7F51-8121-8007-60C7-204B62C2EA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0782" y="-17549"/>
            <a:ext cx="12308339" cy="6937894"/>
          </a:xfrm>
          <a:prstGeom prst="rect">
            <a:avLst/>
          </a:prstGeom>
        </p:spPr>
      </p:pic>
      <p:pic>
        <p:nvPicPr>
          <p:cNvPr id="4" name="Imagen 3" descr="Logotipo&#10;&#10;Descripción generada automáticamente">
            <a:extLst>
              <a:ext uri="{FF2B5EF4-FFF2-40B4-BE49-F238E27FC236}">
                <a16:creationId xmlns:a16="http://schemas.microsoft.com/office/drawing/2014/main" id="{1D1266B9-07D4-900F-01DB-31DAA91E54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60092" y="73740"/>
            <a:ext cx="1372916" cy="1372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124439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holding a camera&#10;&#10;Description automatically generated with low confidence">
            <a:extLst>
              <a:ext uri="{FF2B5EF4-FFF2-40B4-BE49-F238E27FC236}">
                <a16:creationId xmlns:a16="http://schemas.microsoft.com/office/drawing/2014/main" id="{A86385DB-F412-884B-82F6-454708DE09F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87C6BA0-97ED-9842-8910-1712DC0907B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457" y="485064"/>
            <a:ext cx="3075761" cy="154489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3BA9ABE-22FF-9C40-82F2-DA9C5DEABD8F}"/>
              </a:ext>
            </a:extLst>
          </p:cNvPr>
          <p:cNvSpPr txBox="1"/>
          <p:nvPr/>
        </p:nvSpPr>
        <p:spPr>
          <a:xfrm>
            <a:off x="3175001" y="3841294"/>
            <a:ext cx="7600043" cy="1677382"/>
          </a:xfrm>
          <a:prstGeom prst="rect">
            <a:avLst/>
          </a:prstGeom>
          <a:noFill/>
        </p:spPr>
        <p:txBody>
          <a:bodyPr wrap="square" numCol="1">
            <a:spAutoFit/>
          </a:bodyPr>
          <a:lstStyle/>
          <a:p>
            <a:pPr marL="285750" indent="-285750">
              <a:spcAft>
                <a:spcPts val="600"/>
              </a:spcAft>
              <a:buClr>
                <a:srgbClr val="90BBAC"/>
              </a:buClr>
              <a:buFont typeface="Arial" panose="020B0604020202020204" pitchFamily="34" charset="0"/>
              <a:buChar char="•"/>
            </a:pPr>
            <a:r>
              <a:rPr lang="es-ES" sz="2200" dirty="0">
                <a:latin typeface="Arial" panose="020B0604020202020204" pitchFamily="34" charset="0"/>
                <a:cs typeface="Arial" panose="020B0604020202020204" pitchFamily="34" charset="0"/>
              </a:rPr>
              <a:t>Actividades deportivas</a:t>
            </a:r>
          </a:p>
          <a:p>
            <a:pPr marL="285750" indent="-285750">
              <a:spcAft>
                <a:spcPts val="600"/>
              </a:spcAft>
              <a:buClr>
                <a:srgbClr val="90BBAC"/>
              </a:buClr>
              <a:buFont typeface="Arial" panose="020B0604020202020204" pitchFamily="34" charset="0"/>
              <a:buChar char="•"/>
            </a:pPr>
            <a:r>
              <a:rPr lang="es-ES" sz="2200" dirty="0">
                <a:latin typeface="Arial" panose="020B0604020202020204" pitchFamily="34" charset="0"/>
                <a:cs typeface="Arial" panose="020B0604020202020204" pitchFamily="34" charset="0"/>
              </a:rPr>
              <a:t>Transferencias (en cualquier momento)</a:t>
            </a:r>
          </a:p>
          <a:p>
            <a:pPr marL="285750" indent="-285750">
              <a:spcAft>
                <a:spcPts val="600"/>
              </a:spcAft>
              <a:buClr>
                <a:srgbClr val="90BBAC"/>
              </a:buClr>
              <a:buFont typeface="Arial" panose="020B0604020202020204" pitchFamily="34" charset="0"/>
              <a:buChar char="•"/>
            </a:pPr>
            <a:r>
              <a:rPr lang="es-ES" sz="2200" dirty="0">
                <a:latin typeface="Arial" panose="020B0604020202020204" pitchFamily="34" charset="0"/>
                <a:cs typeface="Arial" panose="020B0604020202020204" pitchFamily="34" charset="0"/>
              </a:rPr>
              <a:t>Seguro de viaje</a:t>
            </a:r>
          </a:p>
          <a:p>
            <a:pPr marL="285750" indent="-285750">
              <a:spcAft>
                <a:spcPts val="600"/>
              </a:spcAft>
              <a:buClr>
                <a:srgbClr val="90BBAC"/>
              </a:buClr>
              <a:buFont typeface="Arial" panose="020B0604020202020204" pitchFamily="34" charset="0"/>
              <a:buChar char="•"/>
            </a:pPr>
            <a:r>
              <a:rPr lang="es-ES" sz="2200" dirty="0">
                <a:latin typeface="Arial" panose="020B0604020202020204" pitchFamily="34" charset="0"/>
                <a:cs typeface="Arial" panose="020B0604020202020204" pitchFamily="34" charset="0"/>
              </a:rPr>
              <a:t>Trust Me</a:t>
            </a:r>
            <a:endParaRPr lang="en-GB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AB59177-9C59-504B-8B54-79FF7EAA11CA}"/>
              </a:ext>
            </a:extLst>
          </p:cNvPr>
          <p:cNvSpPr txBox="1"/>
          <p:nvPr/>
        </p:nvSpPr>
        <p:spPr>
          <a:xfrm>
            <a:off x="127001" y="2791119"/>
            <a:ext cx="6096000" cy="9787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  <a:spcAft>
                <a:spcPts val="1200"/>
              </a:spcAft>
            </a:pPr>
            <a:r>
              <a:rPr lang="es-ES" sz="3200" b="1" dirty="0">
                <a:solidFill>
                  <a:srgbClr val="90BBA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PRECIO DEL PAQUETE TOTALMENTE INCLUIDO</a:t>
            </a:r>
            <a:endParaRPr lang="en-US" sz="3200" b="1" dirty="0">
              <a:solidFill>
                <a:srgbClr val="90BBA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D6A5660-8945-2846-ADA4-29BA810204EB}"/>
              </a:ext>
            </a:extLst>
          </p:cNvPr>
          <p:cNvSpPr txBox="1"/>
          <p:nvPr/>
        </p:nvSpPr>
        <p:spPr>
          <a:xfrm>
            <a:off x="464457" y="3830597"/>
            <a:ext cx="2862944" cy="2092881"/>
          </a:xfrm>
          <a:prstGeom prst="rect">
            <a:avLst/>
          </a:prstGeom>
          <a:noFill/>
        </p:spPr>
        <p:txBody>
          <a:bodyPr wrap="square" numCol="1">
            <a:spAutoFit/>
          </a:bodyPr>
          <a:lstStyle/>
          <a:p>
            <a:pPr marL="285750" indent="-285750">
              <a:spcAft>
                <a:spcPts val="600"/>
              </a:spcAft>
              <a:buClr>
                <a:srgbClr val="90BBAC"/>
              </a:buClr>
              <a:buFont typeface="Arial" panose="020B0604020202020204" pitchFamily="34" charset="0"/>
              <a:buChar char="•"/>
            </a:pPr>
            <a:r>
              <a:rPr lang="es-ES" sz="2200" dirty="0">
                <a:latin typeface="Arial" panose="020B0604020202020204" pitchFamily="34" charset="0"/>
                <a:cs typeface="Arial" panose="020B0604020202020204" pitchFamily="34" charset="0"/>
              </a:rPr>
              <a:t>Alojamiento</a:t>
            </a:r>
          </a:p>
          <a:p>
            <a:pPr marL="285750" indent="-285750">
              <a:spcAft>
                <a:spcPts val="600"/>
              </a:spcAft>
              <a:buClr>
                <a:srgbClr val="90BBAC"/>
              </a:buClr>
              <a:buFont typeface="Arial" panose="020B0604020202020204" pitchFamily="34" charset="0"/>
              <a:buChar char="•"/>
            </a:pPr>
            <a:r>
              <a:rPr lang="es-ES" sz="2200" dirty="0">
                <a:latin typeface="Arial" panose="020B0604020202020204" pitchFamily="34" charset="0"/>
                <a:cs typeface="Arial" panose="020B0604020202020204" pitchFamily="34" charset="0"/>
              </a:rPr>
              <a:t>Excursiones</a:t>
            </a:r>
          </a:p>
          <a:p>
            <a:pPr marL="285750" indent="-285750">
              <a:spcAft>
                <a:spcPts val="600"/>
              </a:spcAft>
              <a:buClr>
                <a:srgbClr val="90BBAC"/>
              </a:buClr>
              <a:buFont typeface="Arial" panose="020B0604020202020204" pitchFamily="34" charset="0"/>
              <a:buChar char="•"/>
            </a:pPr>
            <a:r>
              <a:rPr lang="es-ES" sz="2200" dirty="0">
                <a:latin typeface="Arial" panose="020B0604020202020204" pitchFamily="34" charset="0"/>
                <a:cs typeface="Arial" panose="020B0604020202020204" pitchFamily="34" charset="0"/>
              </a:rPr>
              <a:t>Lavadero</a:t>
            </a:r>
          </a:p>
          <a:p>
            <a:pPr marL="285750" indent="-285750">
              <a:spcAft>
                <a:spcPts val="600"/>
              </a:spcAft>
              <a:buClr>
                <a:srgbClr val="90BBAC"/>
              </a:buClr>
              <a:buFont typeface="Arial" panose="020B0604020202020204" pitchFamily="34" charset="0"/>
              <a:buChar char="•"/>
            </a:pPr>
            <a:r>
              <a:rPr lang="es-ES" sz="2200" dirty="0">
                <a:latin typeface="Arial" panose="020B0604020202020204" pitchFamily="34" charset="0"/>
                <a:cs typeface="Arial" panose="020B0604020202020204" pitchFamily="34" charset="0"/>
              </a:rPr>
              <a:t>Lecciones</a:t>
            </a:r>
          </a:p>
          <a:p>
            <a:pPr marL="285750" indent="-285750">
              <a:spcAft>
                <a:spcPts val="600"/>
              </a:spcAft>
              <a:buClr>
                <a:srgbClr val="90BBAC"/>
              </a:buClr>
              <a:buFont typeface="Arial" panose="020B0604020202020204" pitchFamily="34" charset="0"/>
              <a:buChar char="•"/>
            </a:pPr>
            <a:r>
              <a:rPr lang="es-ES" sz="2200" dirty="0">
                <a:latin typeface="Arial" panose="020B0604020202020204" pitchFamily="34" charset="0"/>
                <a:cs typeface="Arial" panose="020B0604020202020204" pitchFamily="34" charset="0"/>
              </a:rPr>
              <a:t>Comidas</a:t>
            </a:r>
            <a:endParaRPr lang="en-GB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Imagen 1" descr="Logotipo&#10;&#10;Descripción generada automáticamente">
            <a:extLst>
              <a:ext uri="{FF2B5EF4-FFF2-40B4-BE49-F238E27FC236}">
                <a16:creationId xmlns:a16="http://schemas.microsoft.com/office/drawing/2014/main" id="{4DC1B5C2-190E-92EB-1752-3F1B4DD7F3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60092" y="73740"/>
            <a:ext cx="1372916" cy="1372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979062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3BFA1B6-81C2-A849-BE6D-6F1377369B0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700" y="0"/>
            <a:ext cx="1216659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A5E6F6A-CE70-5247-8C79-889C0FD526EA}"/>
              </a:ext>
            </a:extLst>
          </p:cNvPr>
          <p:cNvSpPr txBox="1"/>
          <p:nvPr/>
        </p:nvSpPr>
        <p:spPr>
          <a:xfrm>
            <a:off x="251539" y="2558007"/>
            <a:ext cx="6635958" cy="32778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GB" b="1" dirty="0">
                <a:solidFill>
                  <a:schemeClr val="bg1"/>
                </a:solidFill>
              </a:rPr>
              <a:t>EXPLORERS</a:t>
            </a:r>
            <a:r>
              <a:rPr lang="en-GB" dirty="0">
                <a:solidFill>
                  <a:schemeClr val="bg1"/>
                </a:solidFill>
              </a:rPr>
              <a:t> | 7 Julio - 10 Agosto2024 | £1,575 </a:t>
            </a:r>
            <a:r>
              <a:rPr lang="en-GB" dirty="0" err="1">
                <a:solidFill>
                  <a:schemeClr val="bg1"/>
                </a:solidFill>
              </a:rPr>
              <a:t>por</a:t>
            </a:r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en-GB" dirty="0" err="1">
                <a:solidFill>
                  <a:schemeClr val="bg1"/>
                </a:solidFill>
              </a:rPr>
              <a:t>semana</a:t>
            </a:r>
            <a:endParaRPr lang="en-GB" dirty="0">
              <a:solidFill>
                <a:schemeClr val="bg1"/>
              </a:solidFill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GB" b="1" dirty="0">
                <a:solidFill>
                  <a:schemeClr val="bg1"/>
                </a:solidFill>
              </a:rPr>
              <a:t>CREATORS</a:t>
            </a:r>
            <a:r>
              <a:rPr lang="en-GB" dirty="0">
                <a:solidFill>
                  <a:schemeClr val="bg1"/>
                </a:solidFill>
              </a:rPr>
              <a:t> | 7 Julio - 10 Agosto 2024 | £1,575 </a:t>
            </a:r>
            <a:r>
              <a:rPr lang="en-GB" dirty="0" err="1">
                <a:solidFill>
                  <a:schemeClr val="bg1"/>
                </a:solidFill>
              </a:rPr>
              <a:t>por</a:t>
            </a:r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en-GB" dirty="0" err="1">
                <a:solidFill>
                  <a:schemeClr val="bg1"/>
                </a:solidFill>
              </a:rPr>
              <a:t>semana</a:t>
            </a:r>
            <a:endParaRPr lang="en-GB" dirty="0">
              <a:solidFill>
                <a:schemeClr val="bg1"/>
              </a:solidFill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GB" b="1" dirty="0">
                <a:solidFill>
                  <a:schemeClr val="bg1"/>
                </a:solidFill>
              </a:rPr>
              <a:t>ADVENTURERS</a:t>
            </a:r>
            <a:r>
              <a:rPr lang="en-GB" dirty="0">
                <a:solidFill>
                  <a:schemeClr val="bg1"/>
                </a:solidFill>
              </a:rPr>
              <a:t> | 30 Junio - 10 Agosto 2024 | £1,575 </a:t>
            </a:r>
            <a:r>
              <a:rPr lang="en-GB" dirty="0" err="1">
                <a:solidFill>
                  <a:schemeClr val="bg1"/>
                </a:solidFill>
              </a:rPr>
              <a:t>por</a:t>
            </a:r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en-GB" dirty="0" err="1">
                <a:solidFill>
                  <a:schemeClr val="bg1"/>
                </a:solidFill>
              </a:rPr>
              <a:t>semana</a:t>
            </a:r>
            <a:endParaRPr lang="en-GB" dirty="0">
              <a:solidFill>
                <a:schemeClr val="bg1"/>
              </a:solidFill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GB" b="1" dirty="0">
                <a:solidFill>
                  <a:schemeClr val="bg1"/>
                </a:solidFill>
              </a:rPr>
              <a:t>ARTISTS</a:t>
            </a:r>
            <a:r>
              <a:rPr lang="en-GB" dirty="0">
                <a:solidFill>
                  <a:schemeClr val="bg1"/>
                </a:solidFill>
              </a:rPr>
              <a:t> | 7 Julio - 27 Julio 2024 | £1,575 </a:t>
            </a:r>
            <a:r>
              <a:rPr lang="en-GB" dirty="0" err="1">
                <a:solidFill>
                  <a:schemeClr val="bg1"/>
                </a:solidFill>
              </a:rPr>
              <a:t>por</a:t>
            </a:r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en-GB" dirty="0" err="1">
                <a:solidFill>
                  <a:schemeClr val="bg1"/>
                </a:solidFill>
              </a:rPr>
              <a:t>semana</a:t>
            </a:r>
            <a:endParaRPr lang="en-GB" dirty="0">
              <a:solidFill>
                <a:schemeClr val="bg1"/>
              </a:solidFill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GB" b="1" dirty="0">
                <a:solidFill>
                  <a:schemeClr val="bg1"/>
                </a:solidFill>
              </a:rPr>
              <a:t>BOARDERS</a:t>
            </a:r>
            <a:r>
              <a:rPr lang="en-GB" dirty="0">
                <a:solidFill>
                  <a:schemeClr val="bg1"/>
                </a:solidFill>
              </a:rPr>
              <a:t> | 7 Julio – 27 </a:t>
            </a:r>
            <a:r>
              <a:rPr lang="en-GB" dirty="0" err="1">
                <a:solidFill>
                  <a:schemeClr val="bg1"/>
                </a:solidFill>
              </a:rPr>
              <a:t>Juilo</a:t>
            </a:r>
            <a:r>
              <a:rPr lang="en-GB" dirty="0">
                <a:solidFill>
                  <a:schemeClr val="bg1"/>
                </a:solidFill>
              </a:rPr>
              <a:t> 2024 | £1,575 </a:t>
            </a:r>
            <a:r>
              <a:rPr lang="en-GB" dirty="0" err="1">
                <a:solidFill>
                  <a:schemeClr val="bg1"/>
                </a:solidFill>
              </a:rPr>
              <a:t>por</a:t>
            </a:r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en-GB" dirty="0" err="1">
                <a:solidFill>
                  <a:schemeClr val="bg1"/>
                </a:solidFill>
              </a:rPr>
              <a:t>semana</a:t>
            </a:r>
            <a:endParaRPr lang="en-GB" b="1" dirty="0">
              <a:solidFill>
                <a:schemeClr val="bg1"/>
              </a:solidFill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GB" b="1" dirty="0">
                <a:solidFill>
                  <a:schemeClr val="bg1"/>
                </a:solidFill>
              </a:rPr>
              <a:t>CITIZENS</a:t>
            </a:r>
            <a:r>
              <a:rPr lang="en-GB" dirty="0">
                <a:solidFill>
                  <a:schemeClr val="bg1"/>
                </a:solidFill>
              </a:rPr>
              <a:t> | 1 Julio - 10 Agosto 2024 | £1,575 </a:t>
            </a:r>
            <a:r>
              <a:rPr lang="en-GB" dirty="0" err="1">
                <a:solidFill>
                  <a:schemeClr val="bg1"/>
                </a:solidFill>
              </a:rPr>
              <a:t>por</a:t>
            </a:r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en-GB" dirty="0" err="1">
                <a:solidFill>
                  <a:schemeClr val="bg1"/>
                </a:solidFill>
              </a:rPr>
              <a:t>semana</a:t>
            </a:r>
            <a:endParaRPr lang="en-GB" dirty="0">
              <a:solidFill>
                <a:schemeClr val="bg1"/>
              </a:solidFill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GB" b="1" dirty="0">
                <a:solidFill>
                  <a:schemeClr val="bg1"/>
                </a:solidFill>
              </a:rPr>
              <a:t>ACADEMICS</a:t>
            </a:r>
            <a:r>
              <a:rPr lang="en-GB" dirty="0">
                <a:solidFill>
                  <a:schemeClr val="bg1"/>
                </a:solidFill>
              </a:rPr>
              <a:t> | 1 Julio - 10 Agosto 2024 | £1,575 </a:t>
            </a:r>
            <a:r>
              <a:rPr lang="en-GB" dirty="0" err="1">
                <a:solidFill>
                  <a:schemeClr val="bg1"/>
                </a:solidFill>
              </a:rPr>
              <a:t>por</a:t>
            </a:r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en-GB" dirty="0" err="1">
                <a:solidFill>
                  <a:schemeClr val="bg1"/>
                </a:solidFill>
              </a:rPr>
              <a:t>semana</a:t>
            </a:r>
            <a:endParaRPr lang="en-GB" dirty="0">
              <a:solidFill>
                <a:schemeClr val="bg1"/>
              </a:solidFill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GB" b="1" dirty="0">
                <a:solidFill>
                  <a:schemeClr val="bg1"/>
                </a:solidFill>
              </a:rPr>
              <a:t>LEADERS</a:t>
            </a:r>
            <a:r>
              <a:rPr lang="en-GB" dirty="0">
                <a:solidFill>
                  <a:schemeClr val="bg1"/>
                </a:solidFill>
              </a:rPr>
              <a:t> | 30 Junio - 10 Agosto 2024 | £1,675 </a:t>
            </a:r>
            <a:r>
              <a:rPr lang="en-GB" dirty="0" err="1">
                <a:solidFill>
                  <a:schemeClr val="bg1"/>
                </a:solidFill>
              </a:rPr>
              <a:t>por</a:t>
            </a:r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en-GB" dirty="0" err="1">
                <a:solidFill>
                  <a:schemeClr val="bg1"/>
                </a:solidFill>
              </a:rPr>
              <a:t>semana</a:t>
            </a:r>
            <a:endParaRPr lang="en-GB" dirty="0">
              <a:solidFill>
                <a:schemeClr val="bg1"/>
              </a:solidFill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GB" b="1" dirty="0">
                <a:solidFill>
                  <a:schemeClr val="bg1"/>
                </a:solidFill>
              </a:rPr>
              <a:t>ENTREPRENEURS</a:t>
            </a:r>
            <a:r>
              <a:rPr lang="en-GB" dirty="0">
                <a:solidFill>
                  <a:schemeClr val="bg1"/>
                </a:solidFill>
              </a:rPr>
              <a:t> | 30 Junio - 10 Agosto 2024 | £1,675 </a:t>
            </a:r>
            <a:r>
              <a:rPr lang="en-GB" dirty="0" err="1">
                <a:solidFill>
                  <a:schemeClr val="bg1"/>
                </a:solidFill>
              </a:rPr>
              <a:t>por</a:t>
            </a:r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en-GB" dirty="0" err="1">
                <a:solidFill>
                  <a:schemeClr val="bg1"/>
                </a:solidFill>
              </a:rPr>
              <a:t>semana</a:t>
            </a:r>
            <a:endParaRPr lang="en-GB" dirty="0">
              <a:solidFill>
                <a:schemeClr val="bg1"/>
              </a:solidFill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GB" b="1" dirty="0">
                <a:solidFill>
                  <a:schemeClr val="bg1"/>
                </a:solidFill>
              </a:rPr>
              <a:t>GRADUATES</a:t>
            </a:r>
            <a:r>
              <a:rPr lang="en-GB" dirty="0">
                <a:solidFill>
                  <a:schemeClr val="bg1"/>
                </a:solidFill>
              </a:rPr>
              <a:t> | 30 Junio - 10 Agosto 2024 | £1,675 </a:t>
            </a:r>
            <a:r>
              <a:rPr lang="en-GB" dirty="0" err="1">
                <a:solidFill>
                  <a:schemeClr val="bg1"/>
                </a:solidFill>
              </a:rPr>
              <a:t>por</a:t>
            </a:r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en-GB" dirty="0" err="1">
                <a:solidFill>
                  <a:schemeClr val="bg1"/>
                </a:solidFill>
              </a:rPr>
              <a:t>semana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C734647-5E40-CB5C-0B94-4FF6E4BC78EB}"/>
              </a:ext>
            </a:extLst>
          </p:cNvPr>
          <p:cNvSpPr txBox="1"/>
          <p:nvPr/>
        </p:nvSpPr>
        <p:spPr>
          <a:xfrm>
            <a:off x="4215987" y="759288"/>
            <a:ext cx="6326241" cy="13747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4960"/>
              </a:lnSpc>
              <a:spcAft>
                <a:spcPts val="600"/>
              </a:spcAft>
            </a:pPr>
            <a:r>
              <a:rPr lang="es-ES" sz="5000" dirty="0">
                <a:solidFill>
                  <a:srgbClr val="90BBA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Una experiencia que dura toda la vida.</a:t>
            </a:r>
            <a:endParaRPr lang="en-GB" sz="5000" dirty="0">
              <a:solidFill>
                <a:srgbClr val="90BBA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agen 2" descr="Logotipo&#10;&#10;Descripción generada automáticamente">
            <a:extLst>
              <a:ext uri="{FF2B5EF4-FFF2-40B4-BE49-F238E27FC236}">
                <a16:creationId xmlns:a16="http://schemas.microsoft.com/office/drawing/2014/main" id="{39308731-0DE3-2542-BAF7-369DD30094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60092" y="73740"/>
            <a:ext cx="1372916" cy="1372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0083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E3BBEA7-83D8-7442-9A32-722900255A3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2422A6A-CE88-E845-A26D-9A5194C661C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457" y="485064"/>
            <a:ext cx="3075761" cy="154489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D4E5BF7-5920-E24F-BB39-BB094E6570EB}"/>
              </a:ext>
            </a:extLst>
          </p:cNvPr>
          <p:cNvSpPr txBox="1"/>
          <p:nvPr/>
        </p:nvSpPr>
        <p:spPr>
          <a:xfrm>
            <a:off x="6261597" y="2965502"/>
            <a:ext cx="6097978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Clr>
                <a:srgbClr val="90BBAC"/>
              </a:buClr>
              <a:buFont typeface="Arial" panose="020B0604020202020204" pitchFamily="34" charset="0"/>
              <a:buChar char="•"/>
            </a:pPr>
            <a:r>
              <a:rPr lang="es-E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Cursos de idioma ingles</a:t>
            </a:r>
          </a:p>
          <a:p>
            <a:pPr marL="285750" indent="-285750">
              <a:buClr>
                <a:srgbClr val="90BBAC"/>
              </a:buClr>
              <a:buFont typeface="Arial" panose="020B0604020202020204" pitchFamily="34" charset="0"/>
              <a:buChar char="•"/>
            </a:pPr>
            <a:r>
              <a:rPr lang="es-E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Habilidades del siglo XXI</a:t>
            </a:r>
          </a:p>
          <a:p>
            <a:pPr marL="285750" indent="-285750">
              <a:buClr>
                <a:srgbClr val="90BBAC"/>
              </a:buClr>
              <a:buFont typeface="Arial" panose="020B0604020202020204" pitchFamily="34" charset="0"/>
              <a:buChar char="•"/>
            </a:pPr>
            <a:r>
              <a:rPr lang="es-E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6-19 años</a:t>
            </a:r>
          </a:p>
          <a:p>
            <a:pPr marL="285750" indent="-285750">
              <a:buClr>
                <a:srgbClr val="90BBAC"/>
              </a:buClr>
              <a:buFont typeface="Arial" panose="020B0604020202020204" pitchFamily="34" charset="0"/>
              <a:buChar char="•"/>
            </a:pPr>
            <a:r>
              <a:rPr lang="es-E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 de junio al 10 de agosto de 2024</a:t>
            </a:r>
          </a:p>
          <a:p>
            <a:pPr marL="285750" indent="-285750">
              <a:buClr>
                <a:srgbClr val="90BBAC"/>
              </a:buClr>
              <a:buFont typeface="Arial" panose="020B0604020202020204" pitchFamily="34" charset="0"/>
              <a:buChar char="•"/>
            </a:pPr>
            <a:r>
              <a:rPr lang="es-E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Residencial, pensión completa</a:t>
            </a:r>
          </a:p>
          <a:p>
            <a:pPr marL="285750" indent="-285750">
              <a:buClr>
                <a:srgbClr val="90BBAC"/>
              </a:buClr>
              <a:buFont typeface="Arial" panose="020B0604020202020204" pitchFamily="34" charset="0"/>
              <a:buChar char="•"/>
            </a:pPr>
            <a:r>
              <a:rPr lang="es-E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 cursos diferentes</a:t>
            </a:r>
          </a:p>
          <a:p>
            <a:pPr marL="285750" indent="-285750">
              <a:buClr>
                <a:srgbClr val="90BBAC"/>
              </a:buClr>
              <a:buFont typeface="Arial" panose="020B0604020202020204" pitchFamily="34" charset="0"/>
              <a:buChar char="•"/>
            </a:pPr>
            <a:r>
              <a:rPr lang="es-E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ubicaciones</a:t>
            </a:r>
          </a:p>
          <a:p>
            <a:pPr marL="285750" indent="-285750">
              <a:buClr>
                <a:srgbClr val="90BBAC"/>
              </a:buClr>
              <a:buFont typeface="Arial" panose="020B0604020202020204" pitchFamily="34" charset="0"/>
              <a:buChar char="•"/>
            </a:pPr>
            <a:r>
              <a:rPr lang="es-E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Cursos de preparación a examen</a:t>
            </a:r>
          </a:p>
          <a:p>
            <a:pPr marL="285750" indent="-285750">
              <a:buClr>
                <a:srgbClr val="90BBAC"/>
              </a:buClr>
              <a:buFont typeface="Arial" panose="020B0604020202020204" pitchFamily="34" charset="0"/>
              <a:buChar char="•"/>
            </a:pPr>
            <a:r>
              <a:rPr lang="es-E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Programa de ocio (deporte, música, arte, danza)</a:t>
            </a:r>
          </a:p>
          <a:p>
            <a:pPr marL="285750" indent="-285750">
              <a:buClr>
                <a:srgbClr val="90BBAC"/>
              </a:buClr>
              <a:buFont typeface="Arial" panose="020B0604020202020204" pitchFamily="34" charset="0"/>
              <a:buChar char="•"/>
            </a:pPr>
            <a:r>
              <a:rPr lang="es-E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 </a:t>
            </a:r>
            <a:r>
              <a:rPr lang="es-ES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Options</a:t>
            </a:r>
            <a:r>
              <a:rPr lang="es-E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(entrenamiento deportivo profesional)</a:t>
            </a:r>
          </a:p>
          <a:p>
            <a:pPr marL="285750" indent="-285750">
              <a:buClr>
                <a:srgbClr val="90BBAC"/>
              </a:buClr>
              <a:buFont typeface="Arial" panose="020B0604020202020204" pitchFamily="34" charset="0"/>
              <a:buChar char="•"/>
            </a:pPr>
            <a:r>
              <a:rPr lang="es-E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Programa cultural (excursiones)</a:t>
            </a:r>
          </a:p>
          <a:p>
            <a:pPr marL="285750" indent="-285750">
              <a:buClr>
                <a:srgbClr val="90BBAC"/>
              </a:buClr>
              <a:buFont typeface="Arial" panose="020B0604020202020204" pitchFamily="34" charset="0"/>
              <a:buChar char="•"/>
            </a:pPr>
            <a:r>
              <a:rPr lang="es-ES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BSS Tru</a:t>
            </a:r>
            <a:r>
              <a:rPr lang="es-E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 Me</a:t>
            </a:r>
            <a:endParaRPr lang="en-GB" b="0" i="0" dirty="0"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Imagen 1" descr="Logotipo&#10;&#10;Descripción generada automáticamente">
            <a:extLst>
              <a:ext uri="{FF2B5EF4-FFF2-40B4-BE49-F238E27FC236}">
                <a16:creationId xmlns:a16="http://schemas.microsoft.com/office/drawing/2014/main" id="{CD355086-CD00-E488-BAC0-47122EA5CA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60092" y="73740"/>
            <a:ext cx="1372916" cy="1372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80204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134C02F-D7F4-2A1A-9478-B7E0733AC7B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3742"/>
            <a:ext cx="12190979" cy="687174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01D55A1A-CB3D-43D2-A995-19F76A7B45FA}"/>
              </a:ext>
            </a:extLst>
          </p:cNvPr>
          <p:cNvSpPr txBox="1">
            <a:spLocks/>
          </p:cNvSpPr>
          <p:nvPr/>
        </p:nvSpPr>
        <p:spPr>
          <a:xfrm>
            <a:off x="252040" y="306783"/>
            <a:ext cx="3346184" cy="845123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rmAutofit fontScale="850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800" b="1" dirty="0" err="1">
                <a:solidFill>
                  <a:srgbClr val="90BBA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Ubicaciones</a:t>
            </a:r>
            <a:endParaRPr lang="en-US" sz="4800" b="1" dirty="0">
              <a:solidFill>
                <a:srgbClr val="90BBA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Imagen 1" descr="Logotipo&#10;&#10;Descripción generada automáticamente">
            <a:extLst>
              <a:ext uri="{FF2B5EF4-FFF2-40B4-BE49-F238E27FC236}">
                <a16:creationId xmlns:a16="http://schemas.microsoft.com/office/drawing/2014/main" id="{6BDF38C0-62C9-FA98-480D-95164EC772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60092" y="73740"/>
            <a:ext cx="1372916" cy="1372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9918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E15E928-21EF-25CD-534E-2336FFDD92C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191" y="0"/>
            <a:ext cx="12167616" cy="685800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C4C8E779-558F-5744-8A29-900D85FEB75C}"/>
              </a:ext>
            </a:extLst>
          </p:cNvPr>
          <p:cNvSpPr txBox="1">
            <a:spLocks/>
          </p:cNvSpPr>
          <p:nvPr/>
        </p:nvSpPr>
        <p:spPr>
          <a:xfrm>
            <a:off x="252040" y="306783"/>
            <a:ext cx="3346184" cy="845123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800" b="1" dirty="0" err="1">
                <a:solidFill>
                  <a:srgbClr val="90BBA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Cursos</a:t>
            </a:r>
            <a:endParaRPr lang="en-US" sz="4800" b="1" dirty="0">
              <a:solidFill>
                <a:srgbClr val="90BBA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29053B61-B829-EB79-87D9-3F963435305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8291" y="1462530"/>
            <a:ext cx="2221301" cy="222130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991C0EA-F3B6-C52F-572E-F6635FE3F47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88687" y="1462530"/>
            <a:ext cx="2221301" cy="222130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D9B289F-9035-C68F-5B7A-CB1EE53A3AD1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89083" y="1447540"/>
            <a:ext cx="2221301" cy="222130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F812392-A69C-DC43-7919-4430F8D03458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89478" y="1447540"/>
            <a:ext cx="2221301" cy="222130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FAD9DED-EB67-F0A6-CEF3-7D2C45E29D23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89873" y="1447540"/>
            <a:ext cx="2221301" cy="222130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196B843-FF52-4408-AFE3-4472A8CAA560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8291" y="3801281"/>
            <a:ext cx="2221301" cy="222130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A4403EA-A82F-A5D0-EDA4-4278291961C0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88687" y="3801281"/>
            <a:ext cx="2221301" cy="222130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0BE300C-B0EF-6B18-C87E-B7A05ED2800F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89083" y="3786291"/>
            <a:ext cx="2221301" cy="222130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AF88A33-B306-1741-3169-67F0EA1298E0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89478" y="3786291"/>
            <a:ext cx="2221301" cy="222130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0FC4765-AD99-7A3E-D019-81A4702C5763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89873" y="3786291"/>
            <a:ext cx="2221301" cy="2221301"/>
          </a:xfrm>
          <a:prstGeom prst="rect">
            <a:avLst/>
          </a:prstGeom>
        </p:spPr>
      </p:pic>
      <p:pic>
        <p:nvPicPr>
          <p:cNvPr id="3" name="Imagen 2" descr="Logotipo&#10;&#10;Descripción generada automáticamente">
            <a:extLst>
              <a:ext uri="{FF2B5EF4-FFF2-40B4-BE49-F238E27FC236}">
                <a16:creationId xmlns:a16="http://schemas.microsoft.com/office/drawing/2014/main" id="{E6FF0BBE-2C55-7FDA-A48B-F707F5AED87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760092" y="73740"/>
            <a:ext cx="1372916" cy="1372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77415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8BF0452-D059-F68E-A83A-A13D2601EF1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193" y="-1"/>
            <a:ext cx="12179806" cy="686487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4A11855-47E6-41FB-B78F-AD5578DB9DB2}"/>
              </a:ext>
            </a:extLst>
          </p:cNvPr>
          <p:cNvSpPr txBox="1"/>
          <p:nvPr/>
        </p:nvSpPr>
        <p:spPr>
          <a:xfrm>
            <a:off x="429491" y="4045066"/>
            <a:ext cx="3695469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Clr>
                <a:srgbClr val="90BBAC"/>
              </a:buClr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Campos de </a:t>
            </a:r>
            <a:r>
              <a:rPr lang="en-GB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juego</a:t>
            </a:r>
            <a:endParaRPr lang="en-GB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Clr>
                <a:srgbClr val="90BBAC"/>
              </a:buClr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Piscina </a:t>
            </a:r>
            <a:r>
              <a:rPr lang="en-GB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cubierta</a:t>
            </a: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climatizada</a:t>
            </a:r>
            <a:endParaRPr lang="en-GB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Clr>
                <a:srgbClr val="90BBAC"/>
              </a:buClr>
              <a:buFont typeface="Arial" panose="020B0604020202020204" pitchFamily="34" charset="0"/>
              <a:buChar char="•"/>
            </a:pPr>
            <a:r>
              <a:rPr lang="en-GB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Pabellón</a:t>
            </a: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GB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deportes</a:t>
            </a:r>
            <a:endParaRPr lang="en-GB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Clr>
                <a:srgbClr val="90BBAC"/>
              </a:buClr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Canchas de </a:t>
            </a:r>
            <a:r>
              <a:rPr lang="en-GB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tenis</a:t>
            </a:r>
            <a:endParaRPr lang="en-GB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Clr>
                <a:srgbClr val="90BBAC"/>
              </a:buClr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Campo de golf</a:t>
            </a:r>
          </a:p>
          <a:p>
            <a:pPr marL="285750" indent="-285750">
              <a:buClr>
                <a:srgbClr val="90BBAC"/>
              </a:buClr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Escuela </a:t>
            </a:r>
            <a:r>
              <a:rPr lang="en-GB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forestal</a:t>
            </a:r>
            <a:endParaRPr lang="en-GB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Clr>
                <a:srgbClr val="90BBAC"/>
              </a:buClr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Teatro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E5BF2F6-6E15-458F-8279-9B60C7BA4F38}"/>
              </a:ext>
            </a:extLst>
          </p:cNvPr>
          <p:cNvSpPr txBox="1"/>
          <p:nvPr/>
        </p:nvSpPr>
        <p:spPr>
          <a:xfrm>
            <a:off x="429491" y="6168725"/>
            <a:ext cx="61929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dirty="0">
                <a:solidFill>
                  <a:srgbClr val="90BBA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4-6 camas </a:t>
            </a:r>
            <a:r>
              <a:rPr lang="en-GB" b="1" dirty="0" err="1">
                <a:solidFill>
                  <a:srgbClr val="90BBA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</a:t>
            </a:r>
            <a:r>
              <a:rPr lang="en-GB" b="1" dirty="0">
                <a:solidFill>
                  <a:srgbClr val="90BBA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b="1" dirty="0" err="1">
                <a:solidFill>
                  <a:srgbClr val="90BBA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habitación</a:t>
            </a:r>
            <a:endParaRPr lang="en-US" b="1" dirty="0">
              <a:solidFill>
                <a:srgbClr val="90BBAC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BBF7E2A-D2B2-4EB2-A01A-F74D322CD04B}"/>
              </a:ext>
            </a:extLst>
          </p:cNvPr>
          <p:cNvSpPr txBox="1"/>
          <p:nvPr/>
        </p:nvSpPr>
        <p:spPr>
          <a:xfrm>
            <a:off x="326769" y="268207"/>
            <a:ext cx="66294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4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Brambletye</a:t>
            </a:r>
          </a:p>
        </p:txBody>
      </p:sp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3888B76F-E391-C03B-33A3-07EF7D7A373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33548" y="417638"/>
            <a:ext cx="1984242" cy="198424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920F0E2-C06F-3B1D-5985-40DF926F439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33548" y="2501859"/>
            <a:ext cx="1984242" cy="1984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4057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3E952BF-CE56-4B45-B7BE-87B0B042298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DE919653-EC3D-EB41-B51C-EB26E88F996D}"/>
              </a:ext>
            </a:extLst>
          </p:cNvPr>
          <p:cNvSpPr txBox="1">
            <a:spLocks/>
          </p:cNvSpPr>
          <p:nvPr/>
        </p:nvSpPr>
        <p:spPr>
          <a:xfrm>
            <a:off x="366678" y="232318"/>
            <a:ext cx="3463529" cy="919588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Worth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ED69F20-8DA1-884A-B119-AA3B3A0F83B8}"/>
              </a:ext>
            </a:extLst>
          </p:cNvPr>
          <p:cNvSpPr txBox="1"/>
          <p:nvPr/>
        </p:nvSpPr>
        <p:spPr>
          <a:xfrm>
            <a:off x="258592" y="2984302"/>
            <a:ext cx="3858567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Clr>
                <a:srgbClr val="90BBAC"/>
              </a:buClr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Campos de </a:t>
            </a:r>
            <a:r>
              <a:rPr lang="en-GB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fútbol</a:t>
            </a:r>
            <a:endParaRPr lang="en-GB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Clr>
                <a:srgbClr val="90BBAC"/>
              </a:buClr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Cancha de AstroTurf para </a:t>
            </a:r>
            <a:r>
              <a:rPr lang="en-GB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todo</a:t>
            </a: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clima</a:t>
            </a:r>
            <a:endParaRPr lang="en-GB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Clr>
                <a:srgbClr val="90BBAC"/>
              </a:buClr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Canchas de </a:t>
            </a:r>
            <a:r>
              <a:rPr lang="en-GB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tenis</a:t>
            </a:r>
            <a:endParaRPr lang="en-GB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Clr>
                <a:srgbClr val="90BBAC"/>
              </a:buClr>
              <a:buFont typeface="Arial" panose="020B0604020202020204" pitchFamily="34" charset="0"/>
              <a:buChar char="•"/>
            </a:pPr>
            <a:r>
              <a:rPr lang="en-GB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Pabellón</a:t>
            </a: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GB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deportes</a:t>
            </a:r>
            <a:endParaRPr lang="en-GB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Clr>
                <a:srgbClr val="90BBAC"/>
              </a:buClr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Teatro </a:t>
            </a:r>
            <a:r>
              <a:rPr lang="en-GB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dramático</a:t>
            </a:r>
            <a:endParaRPr lang="en-GB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Clr>
                <a:srgbClr val="90BBAC"/>
              </a:buClr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Redes de </a:t>
            </a:r>
            <a:r>
              <a:rPr lang="en-GB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críquet</a:t>
            </a:r>
            <a:endParaRPr lang="en-GB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Clr>
                <a:srgbClr val="90BBAC"/>
              </a:buClr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Escuela </a:t>
            </a:r>
            <a:r>
              <a:rPr lang="en-GB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forestal</a:t>
            </a:r>
            <a:endParaRPr lang="en-GB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Clr>
                <a:srgbClr val="90BBAC"/>
              </a:buClr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Sala de fitness</a:t>
            </a:r>
          </a:p>
          <a:p>
            <a:pPr marL="285750" indent="-285750">
              <a:buClr>
                <a:srgbClr val="90BBAC"/>
              </a:buClr>
              <a:buFont typeface="Arial" panose="020B0604020202020204" pitchFamily="34" charset="0"/>
              <a:buChar char="•"/>
            </a:pPr>
            <a:r>
              <a:rPr lang="en-GB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Establos</a:t>
            </a: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para </a:t>
            </a:r>
            <a:r>
              <a:rPr lang="en-GB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montar</a:t>
            </a: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caballo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29C048E-66F9-FC4E-AC97-DCC03F5E215F}"/>
              </a:ext>
            </a:extLst>
          </p:cNvPr>
          <p:cNvSpPr txBox="1"/>
          <p:nvPr/>
        </p:nvSpPr>
        <p:spPr>
          <a:xfrm>
            <a:off x="353010" y="5846624"/>
            <a:ext cx="619298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>
                <a:solidFill>
                  <a:srgbClr val="90BBA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1-2 camas por habitación</a:t>
            </a:r>
          </a:p>
          <a:p>
            <a:r>
              <a:rPr lang="es-ES" b="1" dirty="0">
                <a:solidFill>
                  <a:srgbClr val="90BBA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Algunas habitaciones con baño privado.</a:t>
            </a:r>
            <a:endParaRPr lang="en-US" b="1" dirty="0">
              <a:solidFill>
                <a:srgbClr val="90BBAC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46A49B3-012F-13C9-04C1-D9630436433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33548" y="417638"/>
            <a:ext cx="1984242" cy="1984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7097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7182AEB-F643-893C-0DC9-F343CBFE42D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701" y="-1"/>
            <a:ext cx="12178789" cy="686487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A7FF787-9D26-2B1F-75D8-0A02EFD10CF9}"/>
              </a:ext>
            </a:extLst>
          </p:cNvPr>
          <p:cNvSpPr txBox="1"/>
          <p:nvPr/>
        </p:nvSpPr>
        <p:spPr>
          <a:xfrm>
            <a:off x="429491" y="4045066"/>
            <a:ext cx="3695469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Clr>
                <a:srgbClr val="90BBAC"/>
              </a:buClr>
              <a:buFont typeface="Arial" panose="020B0604020202020204" pitchFamily="34" charset="0"/>
              <a:buChar char="•"/>
            </a:pPr>
            <a:r>
              <a:rPr lang="es-E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Campos de juego</a:t>
            </a:r>
          </a:p>
          <a:p>
            <a:pPr marL="285750" indent="-285750">
              <a:buClr>
                <a:srgbClr val="90BBAC"/>
              </a:buClr>
              <a:buFont typeface="Arial" panose="020B0604020202020204" pitchFamily="34" charset="0"/>
              <a:buChar char="•"/>
            </a:pPr>
            <a:r>
              <a:rPr lang="es-E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Piscina cubierta climatizada</a:t>
            </a:r>
          </a:p>
          <a:p>
            <a:pPr marL="285750" indent="-285750">
              <a:buClr>
                <a:srgbClr val="90BBAC"/>
              </a:buClr>
              <a:buFont typeface="Arial" panose="020B0604020202020204" pitchFamily="34" charset="0"/>
              <a:buChar char="•"/>
            </a:pPr>
            <a:r>
              <a:rPr lang="es-E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Pabellón de deportes</a:t>
            </a:r>
          </a:p>
          <a:p>
            <a:pPr marL="285750" indent="-285750">
              <a:buClr>
                <a:srgbClr val="90BBAC"/>
              </a:buClr>
              <a:buFont typeface="Arial" panose="020B0604020202020204" pitchFamily="34" charset="0"/>
              <a:buChar char="•"/>
            </a:pPr>
            <a:r>
              <a:rPr lang="es-E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Canchas de tenis</a:t>
            </a:r>
          </a:p>
          <a:p>
            <a:pPr marL="285750" indent="-285750">
              <a:buClr>
                <a:srgbClr val="90BBAC"/>
              </a:buClr>
              <a:buFont typeface="Arial" panose="020B0604020202020204" pitchFamily="34" charset="0"/>
              <a:buChar char="•"/>
            </a:pPr>
            <a:r>
              <a:rPr lang="es-E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Teatro </a:t>
            </a:r>
          </a:p>
          <a:p>
            <a:pPr marL="285750" indent="-285750">
              <a:buClr>
                <a:srgbClr val="90BBAC"/>
              </a:buClr>
              <a:buFont typeface="Arial" panose="020B0604020202020204" pitchFamily="34" charset="0"/>
              <a:buChar char="•"/>
            </a:pPr>
            <a:r>
              <a:rPr lang="es-E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Cafetería</a:t>
            </a:r>
            <a:endParaRPr lang="en-GB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D704930-7A28-5EF8-96CD-1C95AA701EA5}"/>
              </a:ext>
            </a:extLst>
          </p:cNvPr>
          <p:cNvSpPr txBox="1"/>
          <p:nvPr/>
        </p:nvSpPr>
        <p:spPr>
          <a:xfrm>
            <a:off x="326769" y="268207"/>
            <a:ext cx="66294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4800" b="1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Clayesmore</a:t>
            </a:r>
            <a:endParaRPr lang="en-US" sz="48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D81893F-A41A-A66B-D32D-8E41497A11F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33548" y="417638"/>
            <a:ext cx="1984242" cy="198424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097973C-8E25-1298-C8BA-06EF1F1500E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33548" y="2501859"/>
            <a:ext cx="1984242" cy="198424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EAD8780-2191-6544-340C-DBA38344D4F3}"/>
              </a:ext>
            </a:extLst>
          </p:cNvPr>
          <p:cNvSpPr txBox="1"/>
          <p:nvPr/>
        </p:nvSpPr>
        <p:spPr>
          <a:xfrm>
            <a:off x="429491" y="6168725"/>
            <a:ext cx="429641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dirty="0">
                <a:solidFill>
                  <a:srgbClr val="90BBA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2-5 camas </a:t>
            </a:r>
            <a:r>
              <a:rPr lang="en-GB" b="1" dirty="0" err="1">
                <a:solidFill>
                  <a:srgbClr val="90BBA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</a:t>
            </a:r>
            <a:r>
              <a:rPr lang="en-GB" b="1" dirty="0">
                <a:solidFill>
                  <a:srgbClr val="90BBA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b="1" dirty="0" err="1">
                <a:solidFill>
                  <a:srgbClr val="90BBA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habitación</a:t>
            </a:r>
            <a:endParaRPr lang="en-US" b="1" dirty="0">
              <a:solidFill>
                <a:srgbClr val="90BBAC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8F99B95-E254-BFE2-0355-A6F9813FA5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33548" y="4586080"/>
            <a:ext cx="1987468" cy="1993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59678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3E952BF-CE56-4B45-B7BE-87B0B042298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700" y="0"/>
            <a:ext cx="12166599" cy="685800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DE919653-EC3D-EB41-B51C-EB26E88F996D}"/>
              </a:ext>
            </a:extLst>
          </p:cNvPr>
          <p:cNvSpPr txBox="1">
            <a:spLocks/>
          </p:cNvSpPr>
          <p:nvPr/>
        </p:nvSpPr>
        <p:spPr>
          <a:xfrm>
            <a:off x="366678" y="232318"/>
            <a:ext cx="3463529" cy="919588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Oundle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BE5747D-1C04-2B49-B06F-A366665572D0}"/>
              </a:ext>
            </a:extLst>
          </p:cNvPr>
          <p:cNvSpPr txBox="1"/>
          <p:nvPr/>
        </p:nvSpPr>
        <p:spPr>
          <a:xfrm>
            <a:off x="422762" y="3036798"/>
            <a:ext cx="3858567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Clr>
                <a:srgbClr val="90BBAC"/>
              </a:buClr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Campos de </a:t>
            </a:r>
            <a:r>
              <a:rPr lang="en-GB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fútbol</a:t>
            </a:r>
            <a:endParaRPr lang="en-GB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Clr>
                <a:srgbClr val="90BBAC"/>
              </a:buClr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Cancha de AstroTurf para </a:t>
            </a:r>
            <a:r>
              <a:rPr lang="en-GB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todo</a:t>
            </a: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clima</a:t>
            </a:r>
            <a:endParaRPr lang="en-GB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Clr>
                <a:srgbClr val="90BBAC"/>
              </a:buClr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Canchas de </a:t>
            </a:r>
            <a:r>
              <a:rPr lang="en-GB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tenis</a:t>
            </a:r>
            <a:endParaRPr lang="en-GB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Clr>
                <a:srgbClr val="90BBAC"/>
              </a:buClr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Canchas de netball</a:t>
            </a:r>
          </a:p>
          <a:p>
            <a:pPr marL="285750" indent="-285750">
              <a:buClr>
                <a:srgbClr val="90BBAC"/>
              </a:buClr>
              <a:buFont typeface="Arial" panose="020B0604020202020204" pitchFamily="34" charset="0"/>
              <a:buChar char="•"/>
            </a:pPr>
            <a:r>
              <a:rPr lang="en-GB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Pistas</a:t>
            </a: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squash</a:t>
            </a:r>
          </a:p>
          <a:p>
            <a:pPr marL="285750" indent="-285750">
              <a:buClr>
                <a:srgbClr val="90BBAC"/>
              </a:buClr>
              <a:buFont typeface="Arial" panose="020B0604020202020204" pitchFamily="34" charset="0"/>
              <a:buChar char="•"/>
            </a:pPr>
            <a:r>
              <a:rPr lang="en-GB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Pabellón</a:t>
            </a: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GB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deportes</a:t>
            </a:r>
            <a:endParaRPr lang="en-GB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Clr>
                <a:srgbClr val="90BBAC"/>
              </a:buClr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Teatro </a:t>
            </a:r>
          </a:p>
          <a:p>
            <a:pPr marL="285750" indent="-285750">
              <a:buClr>
                <a:srgbClr val="90BBAC"/>
              </a:buClr>
              <a:buFont typeface="Arial" panose="020B0604020202020204" pitchFamily="34" charset="0"/>
              <a:buChar char="•"/>
            </a:pPr>
            <a:r>
              <a:rPr lang="en-GB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Pista</a:t>
            </a: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GB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atletismo</a:t>
            </a:r>
            <a:endParaRPr lang="en-GB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Clr>
                <a:srgbClr val="90BBAC"/>
              </a:buClr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Piscina </a:t>
            </a:r>
            <a:r>
              <a:rPr lang="en-GB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cubierta</a:t>
            </a: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50m</a:t>
            </a:r>
          </a:p>
          <a:p>
            <a:pPr marL="285750" indent="-285750">
              <a:buClr>
                <a:srgbClr val="90BBAC"/>
              </a:buClr>
              <a:buFont typeface="Arial" panose="020B0604020202020204" pitchFamily="34" charset="0"/>
              <a:buChar char="•"/>
            </a:pPr>
            <a:r>
              <a:rPr lang="en-GB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Gimnasio</a:t>
            </a:r>
            <a:endParaRPr lang="en-GB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BCEEACF-99D8-C546-8FE3-D7D561AA7027}"/>
              </a:ext>
            </a:extLst>
          </p:cNvPr>
          <p:cNvSpPr txBox="1"/>
          <p:nvPr/>
        </p:nvSpPr>
        <p:spPr>
          <a:xfrm>
            <a:off x="422761" y="6176119"/>
            <a:ext cx="385856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dirty="0">
                <a:solidFill>
                  <a:srgbClr val="90BBA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2-5 camas </a:t>
            </a:r>
            <a:r>
              <a:rPr lang="en-GB" b="1" dirty="0" err="1">
                <a:solidFill>
                  <a:srgbClr val="90BBA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</a:t>
            </a:r>
            <a:r>
              <a:rPr lang="en-GB" b="1" dirty="0">
                <a:solidFill>
                  <a:srgbClr val="90BBA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b="1" dirty="0" err="1">
                <a:solidFill>
                  <a:srgbClr val="90BBA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habitación</a:t>
            </a:r>
            <a:endParaRPr lang="en-US" b="1" dirty="0">
              <a:solidFill>
                <a:srgbClr val="90BBAC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DC004A2-6295-54E5-C1D4-DC12DB06802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33548" y="417638"/>
            <a:ext cx="1984242" cy="198424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3DF8EA6-F986-B28E-0616-F7A5163288A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33548" y="2501859"/>
            <a:ext cx="1984242" cy="1984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280411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CD5A1CDA69D0F42B2FB3286FA0E0758" ma:contentTypeVersion="18" ma:contentTypeDescription="Create a new document." ma:contentTypeScope="" ma:versionID="02979704f58c66c7cb848df2cf79413b">
  <xsd:schema xmlns:xsd="http://www.w3.org/2001/XMLSchema" xmlns:xs="http://www.w3.org/2001/XMLSchema" xmlns:p="http://schemas.microsoft.com/office/2006/metadata/properties" xmlns:ns2="8744589a-82e9-43a6-9a77-9a57f0526e9e" xmlns:ns3="2b747655-3d38-470b-9f46-646f1ce4fa18" targetNamespace="http://schemas.microsoft.com/office/2006/metadata/properties" ma:root="true" ma:fieldsID="a971414ee140b3be44926a34ed9667da" ns2:_="" ns3:_="">
    <xsd:import namespace="8744589a-82e9-43a6-9a77-9a57f0526e9e"/>
    <xsd:import namespace="2b747655-3d38-470b-9f46-646f1ce4fa1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Location" minOccurs="0"/>
                <xsd:element ref="ns2:MediaServiceOCR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44589a-82e9-43a6-9a77-9a57f0526e9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17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19" nillable="true" ma:taxonomy="true" ma:internalName="lcf76f155ced4ddcb4097134ff3c332f" ma:taxonomyFieldName="MediaServiceImageTags" ma:displayName="Image Tags" ma:readOnly="false" ma:fieldId="{5cf76f15-5ced-4ddc-b409-7134ff3c332f}" ma:taxonomyMulti="true" ma:sspId="9414168d-6391-4d7c-a43d-2c0188299e9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3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b747655-3d38-470b-9f46-646f1ce4fa18" elementFormDefault="qualified">
    <xsd:import namespace="http://schemas.microsoft.com/office/2006/documentManagement/types"/>
    <xsd:import namespace="http://schemas.microsoft.com/office/infopath/2007/PartnerControls"/>
    <xsd:element name="TaxCatchAll" ma:index="20" nillable="true" ma:displayName="Taxonomy Catch All Column" ma:hidden="true" ma:list="{f2ccb211-f61d-4be3-b94d-a7b9b004da3a}" ma:internalName="TaxCatchAll" ma:showField="CatchAllData" ma:web="2b747655-3d38-470b-9f46-646f1ce4fa1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2b747655-3d38-470b-9f46-646f1ce4fa18" xsi:nil="true"/>
    <lcf76f155ced4ddcb4097134ff3c332f xmlns="8744589a-82e9-43a6-9a77-9a57f0526e9e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842B583-EB87-4877-BEAE-B0A85C87551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744589a-82e9-43a6-9a77-9a57f0526e9e"/>
    <ds:schemaRef ds:uri="2b747655-3d38-470b-9f46-646f1ce4fa1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2F28E927-30CB-45E0-9209-6C114C9F63FB}">
  <ds:schemaRefs>
    <ds:schemaRef ds:uri="2b747655-3d38-470b-9f46-646f1ce4fa18"/>
    <ds:schemaRef ds:uri="8744589a-82e9-43a6-9a77-9a57f0526e9e"/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CBC8CF99-B09E-452C-9595-04CEA5467CDE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10768</TotalTime>
  <Words>1848</Words>
  <Application>Microsoft Office PowerPoint</Application>
  <PresentationFormat>Widescreen</PresentationFormat>
  <Paragraphs>366</Paragraphs>
  <Slides>27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5" baseType="lpstr">
      <vt:lpstr>Aptos Narrow</vt:lpstr>
      <vt:lpstr>Arial</vt:lpstr>
      <vt:lpstr>Britannic Bold</vt:lpstr>
      <vt:lpstr>Calibri</vt:lpstr>
      <vt:lpstr>Calibri Light</vt:lpstr>
      <vt:lpstr>Helvetica</vt:lpstr>
      <vt:lpstr>Montserrat ExtraBold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Curricular and Extra Curricular Activities</dc:title>
  <dc:creator>Steve Wood</dc:creator>
  <cp:lastModifiedBy>Tom  Darke</cp:lastModifiedBy>
  <cp:revision>21</cp:revision>
  <cp:lastPrinted>2016-03-03T15:24:05Z</cp:lastPrinted>
  <dcterms:created xsi:type="dcterms:W3CDTF">2016-03-01T20:37:16Z</dcterms:created>
  <dcterms:modified xsi:type="dcterms:W3CDTF">2024-04-30T12:10:45Z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0x0101002CD5A1CDA69D0F42B2FB3286FA0E0758</vt:lpwstr>
  </property>
  <property fmtid="{D5CDD505-2E9C-101B-9397-08002B2CF9AE}" pid="3" name="MediaServiceImageTags">
    <vt:lpwstr/>
  </property>
</Properties>
</file>